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59" r:id="rId19"/>
    <p:sldId id="260" r:id="rId20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079" autoAdjust="0"/>
    <p:restoredTop sz="94660"/>
  </p:normalViewPr>
  <p:slideViewPr>
    <p:cSldViewPr>
      <p:cViewPr varScale="1">
        <p:scale>
          <a:sx n="147" d="100"/>
          <a:sy n="147" d="100"/>
        </p:scale>
        <p:origin x="-58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58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C50CF4-FC08-4FE2-A6F1-BCB02F33DFC1}" type="datetimeFigureOut">
              <a:rPr lang="en-US" smtClean="0"/>
              <a:t>1/17/2018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742AE2-2B45-4B0D-A2E1-3E44DE7575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409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18B5EE-ED5F-CF4A-999D-53B7F82816E1}" type="datetimeFigureOut">
              <a:rPr lang="en-US" smtClean="0"/>
              <a:t>1/17/2018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6A0BE-375E-D540-A460-6FEE5D8A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812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-19050"/>
            <a:ext cx="9144000" cy="4552950"/>
          </a:xfrm>
          <a:prstGeom prst="rect">
            <a:avLst/>
          </a:prstGeom>
          <a:gradFill flip="none" rotWithShape="1">
            <a:gsLst>
              <a:gs pos="0">
                <a:srgbClr val="006086"/>
              </a:gs>
              <a:gs pos="100000">
                <a:srgbClr val="0033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13E7D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4613510"/>
            <a:ext cx="2743200" cy="46327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304800" y="209550"/>
            <a:ext cx="8534400" cy="1981199"/>
          </a:xfrm>
        </p:spPr>
        <p:txBody>
          <a:bodyPr>
            <a:normAutofit/>
          </a:bodyPr>
          <a:lstStyle>
            <a:lvl1pPr>
              <a:defRPr sz="3600" cap="none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0" name="Text Placeholder 8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301390" y="4019550"/>
            <a:ext cx="1771650" cy="381000"/>
          </a:xfrm>
        </p:spPr>
        <p:txBody>
          <a:bodyPr>
            <a:noAutofit/>
          </a:bodyPr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Location of talk</a:t>
            </a:r>
          </a:p>
        </p:txBody>
      </p:sp>
      <p:sp>
        <p:nvSpPr>
          <p:cNvPr id="21" name="Text Placeholder 9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086600" y="4019550"/>
            <a:ext cx="1771650" cy="381000"/>
          </a:xfrm>
        </p:spPr>
        <p:txBody>
          <a:bodyPr>
            <a:no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Date of talk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2" hasCustomPrompt="1"/>
          </p:nvPr>
        </p:nvSpPr>
        <p:spPr>
          <a:xfrm>
            <a:off x="304800" y="2343150"/>
            <a:ext cx="8534400" cy="3810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 b="1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27" name="Text Placeholder 25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2876550"/>
            <a:ext cx="8534400" cy="9906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600" b="0" i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Titles</a:t>
            </a:r>
          </a:p>
        </p:txBody>
      </p:sp>
    </p:spTree>
    <p:extLst>
      <p:ext uri="{BB962C8B-B14F-4D97-AF65-F5344CB8AC3E}">
        <p14:creationId xmlns:p14="http://schemas.microsoft.com/office/powerpoint/2010/main" val="3162742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M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Massachusetts Eye and Ear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805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SE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Schepens</a:t>
            </a:r>
            <a:r>
              <a:rPr lang="en-US" baseline="0" dirty="0" smtClean="0"/>
              <a:t> Eye Research Institute of </a:t>
            </a:r>
            <a:r>
              <a:rPr lang="en-US" dirty="0" smtClean="0"/>
              <a:t>Massachusetts Eye and Ear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35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MG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Massachusetts General Hospital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605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B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Boston Children’s Hospital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689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JOSL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Beetham</a:t>
            </a:r>
            <a:r>
              <a:rPr lang="en-US" dirty="0" smtClean="0"/>
              <a:t> Eye Institute at the Joslin Diabetes Center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190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BW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Brigham and Women’s Hospital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276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BIDM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Beth Israel Deaconess Medical Center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941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CH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Cambridge Health Alliance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83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VA BOST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VA Boston Healthcare System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60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VA MA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VA Maine Healthcare System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129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ARAVI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Aravind</a:t>
            </a:r>
            <a:r>
              <a:rPr lang="en-US" dirty="0" smtClean="0"/>
              <a:t> Eye Hospital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0111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LV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 V Prasad Eye Institute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2252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Shangh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428999"/>
          </a:xfrm>
        </p:spPr>
        <p:txBody>
          <a:bodyPr/>
          <a:lstStyle>
            <a:lvl5pPr>
              <a:defRPr/>
            </a:lvl5pPr>
            <a:lvl6pPr>
              <a:defRPr sz="14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4781550"/>
            <a:ext cx="9144000" cy="36195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Shanghai Eye and ENT Hospital / Harvard Ophthalmology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1148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olid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366"/>
          </a:solidFill>
          <a:ln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1"/>
            <a:ext cx="8686800" cy="3809999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  <a:lvl6pPr>
              <a:buClr>
                <a:schemeClr val="bg1"/>
              </a:buClr>
              <a:defRPr sz="1400">
                <a:solidFill>
                  <a:schemeClr val="bg1"/>
                </a:solidFill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42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228600" y="1123950"/>
            <a:ext cx="8763000" cy="1752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3105150"/>
            <a:ext cx="8763000" cy="188595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5247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ner and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95550"/>
            <a:ext cx="4114800" cy="2514600"/>
          </a:xfrm>
        </p:spPr>
        <p:txBody>
          <a:bodyPr/>
          <a:lstStyle>
            <a:lvl5pPr>
              <a:defRPr/>
            </a:lvl5pPr>
            <a:lvl6pPr marL="25146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400">
                <a:solidFill>
                  <a:schemeClr val="tx1"/>
                </a:solidFill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marL="2514600" marR="0" lvl="5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 smtClean="0"/>
              <a:t>Sixth level</a:t>
            </a:r>
          </a:p>
          <a:p>
            <a:pPr lvl="5"/>
            <a:endParaRPr lang="en-US" dirty="0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971550"/>
            <a:ext cx="9144000" cy="1295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1"/>
          </p:nvPr>
        </p:nvSpPr>
        <p:spPr>
          <a:xfrm>
            <a:off x="4800600" y="2495550"/>
            <a:ext cx="4114800" cy="2514600"/>
          </a:xfrm>
        </p:spPr>
        <p:txBody>
          <a:bodyPr/>
          <a:lstStyle>
            <a:lvl5pPr>
              <a:defRPr/>
            </a:lvl5pPr>
            <a:lvl6pPr>
              <a:defRPr sz="1200"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3787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n left,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123950"/>
            <a:ext cx="4191000" cy="37338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228600" y="1123950"/>
            <a:ext cx="4267200" cy="3733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1992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n right,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23950"/>
            <a:ext cx="4191000" cy="3733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4648200" y="1123950"/>
            <a:ext cx="4267200" cy="3733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732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ullet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123950"/>
            <a:ext cx="42672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3950"/>
            <a:ext cx="42672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1718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 subhead, bullet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151335"/>
            <a:ext cx="42687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" y="1631156"/>
            <a:ext cx="42687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270374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270374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848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6665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171950"/>
            <a:ext cx="5486400" cy="425054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145381"/>
            <a:ext cx="5486400" cy="302656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597003"/>
            <a:ext cx="5486400" cy="4321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69986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>
            <a:normAutofit/>
          </a:bodyPr>
          <a:lstStyle>
            <a:lvl1pPr algn="l">
              <a:defRPr sz="3600" b="0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152400" y="895350"/>
            <a:ext cx="88392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7841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52400" y="895350"/>
            <a:ext cx="88392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08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57150"/>
            <a:ext cx="86868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slide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123950"/>
            <a:ext cx="8686800" cy="37337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52400" y="9715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552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5" r:id="rId3"/>
    <p:sldLayoutId id="2147483676" r:id="rId4"/>
    <p:sldLayoutId id="2147483677" r:id="rId5"/>
    <p:sldLayoutId id="2147483678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74" r:id="rId16"/>
    <p:sldLayoutId id="2147483658" r:id="rId17"/>
    <p:sldLayoutId id="2147483659" r:id="rId18"/>
    <p:sldLayoutId id="2147483660" r:id="rId19"/>
    <p:sldLayoutId id="2147483652" r:id="rId20"/>
    <p:sldLayoutId id="2147483653" r:id="rId21"/>
    <p:sldLayoutId id="2147483654" r:id="rId22"/>
    <p:sldLayoutId id="2147483657" r:id="rId23"/>
    <p:sldLayoutId id="2147483651" r:id="rId24"/>
    <p:sldLayoutId id="2147483655" r:id="rId2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3200"/>
        </a:lnSpc>
        <a:spcBef>
          <a:spcPct val="0"/>
        </a:spcBef>
        <a:buNone/>
        <a:defRPr lang="en-US" sz="3600" b="0" kern="1200" cap="none" baseline="0" dirty="0">
          <a:solidFill>
            <a:srgbClr val="003366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3366"/>
        </a:buClr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003366"/>
        </a:buClr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003366"/>
        </a:buClr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003366"/>
        </a:buClr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003366"/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jpe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76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75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91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59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3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62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47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86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84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05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22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93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4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761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50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924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Affiliate and Partner High </a:t>
            </a:r>
            <a:r>
              <a:rPr lang="en-US" dirty="0"/>
              <a:t>Resolution </a:t>
            </a:r>
            <a:r>
              <a:rPr lang="en-US" dirty="0" smtClean="0"/>
              <a:t>Logos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91" y="1276350"/>
            <a:ext cx="1409869" cy="4182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959" y="1276350"/>
            <a:ext cx="1600604" cy="4069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252" y="2223432"/>
            <a:ext cx="2021565" cy="40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146" y="3257550"/>
            <a:ext cx="1394231" cy="3039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51" y="3257550"/>
            <a:ext cx="1802348" cy="3899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122" y="2223432"/>
            <a:ext cx="1822278" cy="5007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069" y="1276350"/>
            <a:ext cx="1909931" cy="4160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05" y="2223432"/>
            <a:ext cx="1835440" cy="326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334" y="3181350"/>
            <a:ext cx="533400" cy="533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23" y="4119072"/>
            <a:ext cx="992005" cy="5862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130" y="4119072"/>
            <a:ext cx="576262" cy="5762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4118960"/>
            <a:ext cx="1006249" cy="58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08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COE/Institute and Funding Source</a:t>
            </a:r>
            <a:br>
              <a:rPr lang="en-US" dirty="0" smtClean="0"/>
            </a:br>
            <a:r>
              <a:rPr lang="en-US" dirty="0" smtClean="0"/>
              <a:t>High </a:t>
            </a:r>
            <a:r>
              <a:rPr lang="en-US" dirty="0"/>
              <a:t>Resolution </a:t>
            </a:r>
            <a:r>
              <a:rPr lang="en-US" dirty="0" smtClean="0"/>
              <a:t>Logos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33" y="4179676"/>
            <a:ext cx="1438692" cy="3988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6" y="1365153"/>
            <a:ext cx="1326905" cy="3478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733" y="1365153"/>
            <a:ext cx="1904467" cy="35943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1365153"/>
            <a:ext cx="1420786" cy="37348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6" y="2202607"/>
            <a:ext cx="2176351" cy="359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733" y="2202607"/>
            <a:ext cx="1824370" cy="3691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959" y="3149074"/>
            <a:ext cx="1013241" cy="4140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6" y="3149074"/>
            <a:ext cx="1779954" cy="4469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234" y="4095750"/>
            <a:ext cx="1586966" cy="5589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22" t="39608" r="28930" b="38776"/>
          <a:stretch/>
        </p:blipFill>
        <p:spPr>
          <a:xfrm>
            <a:off x="6781800" y="3148951"/>
            <a:ext cx="1210863" cy="44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10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ientific-Presentation-Template-16-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1767</TotalTime>
  <Words>10</Words>
  <Application>Microsoft Office PowerPoint</Application>
  <PresentationFormat>On-screen Show (16:9)</PresentationFormat>
  <Paragraphs>2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Scientific-Presentation-Template-16-9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Affiliate and Partner High Resolution Logos</vt:lpstr>
      <vt:lpstr>COE/Institute and Funding Source High Resolution Logos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Durkee, Beth</dc:creator>
  <cp:lastModifiedBy>Beth Durkee</cp:lastModifiedBy>
  <cp:revision>44</cp:revision>
  <dcterms:created xsi:type="dcterms:W3CDTF">2017-01-30T14:55:05Z</dcterms:created>
  <dcterms:modified xsi:type="dcterms:W3CDTF">2018-01-17T20:38:30Z</dcterms:modified>
</cp:coreProperties>
</file>