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59" r:id="rId19"/>
    <p:sldId id="260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66" autoAdjust="0"/>
    <p:restoredTop sz="94685"/>
  </p:normalViewPr>
  <p:slideViewPr>
    <p:cSldViewPr>
      <p:cViewPr varScale="1">
        <p:scale>
          <a:sx n="107" d="100"/>
          <a:sy n="107" d="100"/>
        </p:scale>
        <p:origin x="283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50CF4-FC08-4FE2-A6F1-BCB02F33DFC1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42AE2-2B45-4B0D-A2E1-3E44DE757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09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8B5EE-ED5F-CF4A-999D-53B7F82816E1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6A0BE-375E-D540-A460-6FEE5D8AF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12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9050"/>
            <a:ext cx="9144000" cy="4552950"/>
          </a:xfrm>
          <a:prstGeom prst="rect">
            <a:avLst/>
          </a:prstGeom>
          <a:gradFill flip="none" rotWithShape="1">
            <a:gsLst>
              <a:gs pos="0">
                <a:srgbClr val="006086"/>
              </a:gs>
              <a:gs pos="100000">
                <a:srgbClr val="00336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13E7D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4613510"/>
            <a:ext cx="2743200" cy="4632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304800" y="209550"/>
            <a:ext cx="8534400" cy="1981199"/>
          </a:xfrm>
        </p:spPr>
        <p:txBody>
          <a:bodyPr>
            <a:normAutofit/>
          </a:bodyPr>
          <a:lstStyle>
            <a:lvl1pPr>
              <a:defRPr sz="360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8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01390" y="4019550"/>
            <a:ext cx="1771650" cy="381000"/>
          </a:xfrm>
        </p:spPr>
        <p:txBody>
          <a:bodyPr>
            <a:noAutofit/>
          </a:bodyPr>
          <a:lstStyle>
            <a:lvl1pPr marL="0" indent="0" algn="ctr">
              <a:buNone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Location of talk</a:t>
            </a:r>
          </a:p>
        </p:txBody>
      </p:sp>
      <p:sp>
        <p:nvSpPr>
          <p:cNvPr id="21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7086600" y="4019550"/>
            <a:ext cx="1771650" cy="3810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 of talk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2343150"/>
            <a:ext cx="8534400" cy="3810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876550"/>
            <a:ext cx="8534400" cy="9906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Titles</a:t>
            </a:r>
          </a:p>
        </p:txBody>
      </p:sp>
    </p:spTree>
    <p:extLst>
      <p:ext uri="{BB962C8B-B14F-4D97-AF65-F5344CB8AC3E}">
        <p14:creationId xmlns:p14="http://schemas.microsoft.com/office/powerpoint/2010/main" val="316274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VA BOST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 Boston Healthcare System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4966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VA MA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 Maine Healthcare System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2580129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ARAVI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Aravind</a:t>
            </a:r>
            <a:r>
              <a:rPr lang="en-US" dirty="0"/>
              <a:t> Eye Hospital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1232011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LV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 V Prasad Eye Institute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2070225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hangh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Shanghai Eye and ENT Hospital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1953114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li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80999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 sz="1400">
                <a:solidFill>
                  <a:schemeClr val="bg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42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28600" y="1123950"/>
            <a:ext cx="8763000" cy="1752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8600" y="3105150"/>
            <a:ext cx="8763000" cy="18859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524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nner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495550"/>
            <a:ext cx="4114800" cy="2514600"/>
          </a:xfrm>
        </p:spPr>
        <p:txBody>
          <a:bodyPr/>
          <a:lstStyle>
            <a:lvl5pPr>
              <a:defRPr/>
            </a:lvl5pPr>
            <a:lvl6pPr marL="25146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971550"/>
            <a:ext cx="9144000" cy="1295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800600" y="2495550"/>
            <a:ext cx="4114800" cy="2514600"/>
          </a:xfrm>
        </p:spPr>
        <p:txBody>
          <a:bodyPr/>
          <a:lstStyle>
            <a:lvl5pPr>
              <a:defRPr/>
            </a:lvl5pPr>
            <a:lvl6pPr>
              <a:defRPr sz="12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378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 left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1123950"/>
            <a:ext cx="41910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28600" y="1123950"/>
            <a:ext cx="4267200" cy="3733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199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 right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0"/>
            <a:ext cx="41910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4648200" y="1123950"/>
            <a:ext cx="4267200" cy="3733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7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M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Massachusetts Eye and Ear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3760805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ullet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23950"/>
            <a:ext cx="4267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3950"/>
            <a:ext cx="4267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171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subhead, bullet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51335"/>
            <a:ext cx="42687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31156"/>
            <a:ext cx="42687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27037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2703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848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6665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171950"/>
            <a:ext cx="5486400" cy="425054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45381"/>
            <a:ext cx="5486400" cy="30265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597003"/>
            <a:ext cx="5486400" cy="4321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986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52400" y="895350"/>
            <a:ext cx="88392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841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52400" y="895350"/>
            <a:ext cx="88392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Schepens</a:t>
            </a:r>
            <a:r>
              <a:rPr lang="en-US" baseline="0" dirty="0"/>
              <a:t> Eye Research Institute of </a:t>
            </a:r>
            <a:r>
              <a:rPr lang="en-US" dirty="0"/>
              <a:t>Massachusetts Eye and Ear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40983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MG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Massachusetts General Hospital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402760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Boston Children’s Hospital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77668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JOSL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Beetham</a:t>
            </a:r>
            <a:r>
              <a:rPr lang="en-US" dirty="0"/>
              <a:t> Eye Institute at the Joslin Diabetes Center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388219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W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Brigham and Women’s Hospital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1251276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IDM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Beth Israel Deaconess Medical Center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170194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H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51"/>
            <a:ext cx="8686800" cy="3428999"/>
          </a:xfrm>
        </p:spPr>
        <p:txBody>
          <a:bodyPr/>
          <a:lstStyle>
            <a:lvl5pPr>
              <a:defRPr/>
            </a:lvl5pPr>
            <a:lvl6pPr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781550"/>
            <a:ext cx="9144000" cy="36195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Cambridge Health Alliance / Harvard Ophthalmology</a:t>
            </a:r>
          </a:p>
        </p:txBody>
      </p:sp>
    </p:spTree>
    <p:extLst>
      <p:ext uri="{BB962C8B-B14F-4D97-AF65-F5344CB8AC3E}">
        <p14:creationId xmlns:p14="http://schemas.microsoft.com/office/powerpoint/2010/main" val="7828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57150"/>
            <a:ext cx="86868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slide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23950"/>
            <a:ext cx="8686800" cy="3733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971550"/>
            <a:ext cx="8839200" cy="0"/>
          </a:xfrm>
          <a:prstGeom prst="line">
            <a:avLst/>
          </a:prstGeom>
          <a:ln w="12700" cmpd="sng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5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6" r:id="rId4"/>
    <p:sldLayoutId id="2147483677" r:id="rId5"/>
    <p:sldLayoutId id="2147483678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74" r:id="rId16"/>
    <p:sldLayoutId id="2147483658" r:id="rId17"/>
    <p:sldLayoutId id="2147483659" r:id="rId18"/>
    <p:sldLayoutId id="2147483660" r:id="rId19"/>
    <p:sldLayoutId id="2147483652" r:id="rId20"/>
    <p:sldLayoutId id="2147483653" r:id="rId21"/>
    <p:sldLayoutId id="2147483654" r:id="rId22"/>
    <p:sldLayoutId id="2147483657" r:id="rId23"/>
    <p:sldLayoutId id="2147483651" r:id="rId24"/>
    <p:sldLayoutId id="2147483655" r:id="rId25"/>
  </p:sldLayoutIdLst>
  <p:txStyles>
    <p:titleStyle>
      <a:lvl1pPr algn="ctr" defTabSz="914400" rtl="0" eaLnBrk="1" latinLnBrk="0" hangingPunct="1">
        <a:lnSpc>
          <a:spcPts val="3200"/>
        </a:lnSpc>
        <a:spcBef>
          <a:spcPct val="0"/>
        </a:spcBef>
        <a:buNone/>
        <a:defRPr lang="en-US" sz="3600" b="0" kern="1200" cap="none" baseline="0" dirty="0">
          <a:solidFill>
            <a:srgbClr val="00336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3366"/>
        </a:buClr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3366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3366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3366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3366"/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pn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12" Type="http://schemas.openxmlformats.org/officeDocument/2006/relationships/image" Target="../media/image12.sv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emf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jpe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52400" y="456313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Delete text box and insert affiliate logo here</a:t>
            </a:r>
          </a:p>
        </p:txBody>
      </p:sp>
    </p:spTree>
    <p:extLst>
      <p:ext uri="{BB962C8B-B14F-4D97-AF65-F5344CB8AC3E}">
        <p14:creationId xmlns:p14="http://schemas.microsoft.com/office/powerpoint/2010/main" val="823763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42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50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229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932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0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61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2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Affiliate and Partner High Resolution Logos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744" y="2054965"/>
            <a:ext cx="2180858" cy="4343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772" y="3148587"/>
            <a:ext cx="1650255" cy="3597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067" y="3148587"/>
            <a:ext cx="2209865" cy="39364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188" y="2974917"/>
            <a:ext cx="533400" cy="5334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23" y="4119072"/>
            <a:ext cx="992005" cy="58627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130" y="4119072"/>
            <a:ext cx="576262" cy="57626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4118960"/>
            <a:ext cx="1006249" cy="58639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B3338C5-8459-AA4B-8B2A-17DF4738B43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87266"/>
            <a:ext cx="2335338" cy="4735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90EBC36-B5B0-5744-AEE6-8FAB37AB1B5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994" y="1200287"/>
            <a:ext cx="3970780" cy="426878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06B53E82-F59A-438A-BBDE-E2ED7F7A672C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 l="5170" t="18877" r="3651"/>
          <a:stretch/>
        </p:blipFill>
        <p:spPr>
          <a:xfrm>
            <a:off x="394412" y="3013250"/>
            <a:ext cx="2779126" cy="6858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99F44B0A-3461-4C9B-9947-7721D8A99F4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9600" y="2123694"/>
            <a:ext cx="4159394" cy="43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080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COE/Institute and Funding Source</a:t>
            </a:r>
            <a:br>
              <a:rPr lang="en-US" dirty="0"/>
            </a:br>
            <a:r>
              <a:rPr lang="en-US" dirty="0"/>
              <a:t>High Resolution Logos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33" y="4179676"/>
            <a:ext cx="1438692" cy="3988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36" y="1365153"/>
            <a:ext cx="1430187" cy="3749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5733" y="1365153"/>
            <a:ext cx="1904467" cy="3594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1365153"/>
            <a:ext cx="1420786" cy="37348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36" y="2202607"/>
            <a:ext cx="2176351" cy="3594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5733" y="2202607"/>
            <a:ext cx="1824370" cy="36914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59" y="3149074"/>
            <a:ext cx="1013241" cy="41404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36" y="3149074"/>
            <a:ext cx="1779954" cy="4469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234" y="4095750"/>
            <a:ext cx="1586966" cy="55898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22" t="39608" r="28930" b="38776"/>
          <a:stretch/>
        </p:blipFill>
        <p:spPr>
          <a:xfrm>
            <a:off x="6781800" y="3148951"/>
            <a:ext cx="1210863" cy="440079"/>
          </a:xfrm>
          <a:prstGeom prst="rect">
            <a:avLst/>
          </a:prstGeom>
        </p:spPr>
      </p:pic>
      <p:pic>
        <p:nvPicPr>
          <p:cNvPr id="4" name="Picture 3" descr="coe-amd-horizontal-rgb.jp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2178558"/>
            <a:ext cx="2011811" cy="39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104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752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12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94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8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3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9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76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61924"/>
      </p:ext>
    </p:extLst>
  </p:cSld>
  <p:clrMapOvr>
    <a:masterClrMapping/>
  </p:clrMapOvr>
</p:sld>
</file>

<file path=ppt/theme/theme1.xml><?xml version="1.0" encoding="utf-8"?>
<a:theme xmlns:a="http://schemas.openxmlformats.org/drawingml/2006/main" name="hms_16-9_standard_011720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hms_16-9_standard_01172018.potx</Template>
  <TotalTime>10216</TotalTime>
  <Words>24</Words>
  <Application>Microsoft Office PowerPoint</Application>
  <PresentationFormat>On-screen Show (16:9)</PresentationFormat>
  <Paragraphs>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hms_16-9_standard_01172018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Affiliate and Partner High Resolution Logos</vt:lpstr>
      <vt:lpstr>COE/Institute and Funding Source High Resolution Logos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Durkee, Beth</dc:creator>
  <cp:lastModifiedBy>Divito, Elizabeth C.</cp:lastModifiedBy>
  <cp:revision>51</cp:revision>
  <dcterms:created xsi:type="dcterms:W3CDTF">2017-01-30T14:55:05Z</dcterms:created>
  <dcterms:modified xsi:type="dcterms:W3CDTF">2022-04-06T17:46:46Z</dcterms:modified>
</cp:coreProperties>
</file>