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6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  <p:sldMasterId id="2147483671" r:id="rId3"/>
    <p:sldMasterId id="2147483681" r:id="rId4"/>
    <p:sldMasterId id="2147483690" r:id="rId5"/>
    <p:sldMasterId id="2147483700" r:id="rId6"/>
    <p:sldMasterId id="2147483710" r:id="rId7"/>
  </p:sldMasterIdLst>
  <p:notesMasterIdLst>
    <p:notesMasterId r:id="rId10"/>
  </p:notesMasterIdLst>
  <p:handoutMasterIdLst>
    <p:handoutMasterId r:id="rId11"/>
  </p:handoutMasterIdLst>
  <p:sldIdLst>
    <p:sldId id="307" r:id="rId8"/>
    <p:sldId id="308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1E1E"/>
    <a:srgbClr val="A51C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2" autoAdjust="0"/>
    <p:restoredTop sz="94660" autoAdjust="0"/>
  </p:normalViewPr>
  <p:slideViewPr>
    <p:cSldViewPr>
      <p:cViewPr>
        <p:scale>
          <a:sx n="117" d="100"/>
          <a:sy n="117" d="100"/>
        </p:scale>
        <p:origin x="-1512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2" d="100"/>
          <a:sy n="82" d="100"/>
        </p:scale>
        <p:origin x="229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421F9F-557D-473A-BC65-E03221E73C5E}" type="datetimeFigureOut">
              <a:rPr lang="en-US" smtClean="0"/>
              <a:t>12/26/2018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912848-58F9-44E9-8D90-1E27D44399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146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68CF1-01A7-4A8E-88E7-C38B69F86C45}" type="datetimeFigureOut">
              <a:rPr lang="en-US" smtClean="0"/>
              <a:t>12/26/2018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7FBB9-F310-4B85-A052-E052F67B14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872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94">
              <a:defRPr>
                <a:solidFill>
                  <a:schemeClr val="tx1"/>
                </a:solidFill>
                <a:latin typeface="Batang" pitchFamily="18" charset="-127"/>
              </a:defRPr>
            </a:lvl1pPr>
            <a:lvl2pPr marL="729057" indent="-280406" defTabSz="915994">
              <a:defRPr>
                <a:solidFill>
                  <a:schemeClr val="tx1"/>
                </a:solidFill>
                <a:latin typeface="Batang" pitchFamily="18" charset="-127"/>
              </a:defRPr>
            </a:lvl2pPr>
            <a:lvl3pPr marL="1121626" indent="-224325" defTabSz="915994">
              <a:defRPr>
                <a:solidFill>
                  <a:schemeClr val="tx1"/>
                </a:solidFill>
                <a:latin typeface="Batang" pitchFamily="18" charset="-127"/>
              </a:defRPr>
            </a:lvl3pPr>
            <a:lvl4pPr marL="1570276" indent="-224325" defTabSz="915994">
              <a:defRPr>
                <a:solidFill>
                  <a:schemeClr val="tx1"/>
                </a:solidFill>
                <a:latin typeface="Batang" pitchFamily="18" charset="-127"/>
              </a:defRPr>
            </a:lvl4pPr>
            <a:lvl5pPr marL="2018927" indent="-224325" defTabSz="915994">
              <a:defRPr>
                <a:solidFill>
                  <a:schemeClr val="tx1"/>
                </a:solidFill>
                <a:latin typeface="Batang" pitchFamily="18" charset="-127"/>
              </a:defRPr>
            </a:lvl5pPr>
            <a:lvl6pPr marL="2467577" indent="-224325" defTabSz="91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tang" pitchFamily="18" charset="-127"/>
              </a:defRPr>
            </a:lvl6pPr>
            <a:lvl7pPr marL="2916227" indent="-224325" defTabSz="91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tang" pitchFamily="18" charset="-127"/>
              </a:defRPr>
            </a:lvl7pPr>
            <a:lvl8pPr marL="3364878" indent="-224325" defTabSz="91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tang" pitchFamily="18" charset="-127"/>
              </a:defRPr>
            </a:lvl8pPr>
            <a:lvl9pPr marL="3813528" indent="-224325" defTabSz="91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tang" pitchFamily="18" charset="-127"/>
              </a:defRPr>
            </a:lvl9pPr>
          </a:lstStyle>
          <a:p>
            <a:pPr marL="0" marR="0" lvl="0" indent="0" algn="r" defTabSz="915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7C0EBC-3046-4215-A152-8FB1305D7D6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599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86680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spect="1"/>
          </p:cNvSpPr>
          <p:nvPr>
            <p:ph type="ctrTitle"/>
          </p:nvPr>
        </p:nvSpPr>
        <p:spPr>
          <a:xfrm>
            <a:off x="914400" y="2844225"/>
            <a:ext cx="7543800" cy="584775"/>
          </a:xfrm>
        </p:spPr>
        <p:txBody>
          <a:bodyPr lIns="0" tIns="0" rIns="0" bIns="0" anchor="b">
            <a:spAutoFit/>
          </a:bodyPr>
          <a:lstStyle>
            <a:lvl1pPr>
              <a:defRPr sz="3800" b="1">
                <a:solidFill>
                  <a:srgbClr val="A51C30"/>
                </a:solidFill>
                <a:latin typeface="BentonSans-Medium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81400"/>
            <a:ext cx="7543800" cy="338554"/>
          </a:xfrm>
        </p:spPr>
        <p:txBody>
          <a:bodyPr lIns="0" tIns="0" rIns="0" bIns="0">
            <a:spAutoFit/>
          </a:bodyPr>
          <a:lstStyle>
            <a:lvl1pPr marL="0" indent="0" algn="l">
              <a:buNone/>
              <a:defRPr sz="2200" b="1" i="0" cap="all" baseline="0">
                <a:solidFill>
                  <a:srgbClr val="1E1E1E"/>
                </a:solidFill>
                <a:latin typeface="BentonSans-Medium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990433" y="5095493"/>
            <a:ext cx="3783012" cy="1416304"/>
          </a:xfrm>
        </p:spPr>
        <p:txBody>
          <a:bodyPr anchor="b">
            <a:noAutofit/>
          </a:bodyPr>
          <a:lstStyle>
            <a:lvl1pPr marL="182880" indent="0" algn="r">
              <a:spcAft>
                <a:spcPts val="0"/>
              </a:spcAft>
              <a:buFontTx/>
              <a:buNone/>
              <a:defRPr sz="1800" b="0" i="0" cap="none" baseline="0">
                <a:latin typeface="BentonSans-Medium"/>
              </a:defRPr>
            </a:lvl1pPr>
            <a:lvl2pPr algn="r">
              <a:defRPr sz="1200" b="1" i="0" cap="all" baseline="0">
                <a:latin typeface="Arial"/>
              </a:defRPr>
            </a:lvl2pPr>
            <a:lvl3pPr algn="r">
              <a:defRPr sz="1200" b="1" i="0" cap="all" baseline="0">
                <a:latin typeface="Arial"/>
              </a:defRPr>
            </a:lvl3pPr>
            <a:lvl4pPr algn="r">
              <a:defRPr sz="1200" b="1" i="0" cap="all" baseline="0">
                <a:latin typeface="Arial"/>
              </a:defRPr>
            </a:lvl4pPr>
            <a:lvl5pPr algn="r">
              <a:defRPr sz="1200" b="1" i="0" cap="all" baseline="0">
                <a:latin typeface="Arial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0041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914400" y="1143000"/>
            <a:ext cx="7391400" cy="0"/>
          </a:xfrm>
          <a:prstGeom prst="line">
            <a:avLst/>
          </a:prstGeom>
          <a:ln>
            <a:solidFill>
              <a:srgbClr val="DF92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52400"/>
            <a:ext cx="7391400" cy="8810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914400" y="1256889"/>
            <a:ext cx="3581400" cy="4876800"/>
          </a:xfrm>
        </p:spPr>
        <p:txBody>
          <a:bodyPr/>
          <a:lstStyle>
            <a:lvl1pPr marL="0" indent="0">
              <a:buNone/>
              <a:defRPr/>
            </a:lvl1pPr>
            <a:lvl2pPr marL="457200" indent="-228600">
              <a:defRPr/>
            </a:lvl2pPr>
            <a:lvl3pPr marL="685800" indent="-228600">
              <a:defRPr/>
            </a:lvl3pPr>
            <a:lvl4pPr marL="914400" indent="-228600">
              <a:defRPr/>
            </a:lvl4pPr>
            <a:lvl5pPr marL="1143000" indent="-2286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704522" y="1256889"/>
            <a:ext cx="3581400" cy="4876800"/>
          </a:xfrm>
        </p:spPr>
        <p:txBody>
          <a:bodyPr/>
          <a:lstStyle>
            <a:lvl1pPr marL="0" indent="0">
              <a:buNone/>
              <a:defRPr/>
            </a:lvl1pPr>
            <a:lvl2pPr marL="457200" indent="-228600">
              <a:defRPr/>
            </a:lvl2pPr>
            <a:lvl3pPr marL="685800" indent="-228600">
              <a:defRPr/>
            </a:lvl3pPr>
            <a:lvl4pPr marL="914400" indent="-228600">
              <a:defRPr/>
            </a:lvl4pPr>
            <a:lvl5pPr marL="1143000" indent="-2286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6099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914400" y="1143000"/>
            <a:ext cx="7391400" cy="0"/>
          </a:xfrm>
          <a:prstGeom prst="line">
            <a:avLst/>
          </a:prstGeom>
          <a:ln>
            <a:solidFill>
              <a:srgbClr val="DF92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52400"/>
            <a:ext cx="7391400" cy="8810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4724400" y="1295400"/>
            <a:ext cx="3581400" cy="4876800"/>
          </a:xfrm>
        </p:spPr>
        <p:txBody>
          <a:bodyPr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914400" y="1298713"/>
            <a:ext cx="3581400" cy="4876800"/>
          </a:xfrm>
        </p:spPr>
        <p:txBody>
          <a:bodyPr/>
          <a:lstStyle>
            <a:lvl1pPr marL="0" indent="0">
              <a:buNone/>
              <a:defRPr/>
            </a:lvl1pPr>
            <a:lvl2pPr marL="457200" indent="-228600">
              <a:defRPr/>
            </a:lvl2pPr>
            <a:lvl3pPr marL="685800" indent="-228600">
              <a:defRPr/>
            </a:lvl3pPr>
            <a:lvl4pPr marL="914400" indent="-228600">
              <a:defRPr/>
            </a:lvl4pPr>
            <a:lvl5pPr marL="1143000" indent="-2286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6851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914400" y="1143000"/>
            <a:ext cx="7391400" cy="0"/>
          </a:xfrm>
          <a:prstGeom prst="line">
            <a:avLst/>
          </a:prstGeom>
          <a:ln>
            <a:solidFill>
              <a:srgbClr val="DF92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52400"/>
            <a:ext cx="7391400" cy="8810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2"/>
          </p:nvPr>
        </p:nvSpPr>
        <p:spPr>
          <a:xfrm>
            <a:off x="1295400" y="1447800"/>
            <a:ext cx="6553200" cy="4310062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media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91496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914400" y="1143000"/>
            <a:ext cx="7391400" cy="0"/>
          </a:xfrm>
          <a:prstGeom prst="line">
            <a:avLst/>
          </a:prstGeom>
          <a:ln>
            <a:solidFill>
              <a:srgbClr val="DF92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391400" cy="88582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14400" y="1247774"/>
            <a:ext cx="7391400" cy="885826"/>
          </a:xfrm>
        </p:spPr>
        <p:txBody>
          <a:bodyPr>
            <a:normAutofit/>
          </a:bodyPr>
          <a:lstStyle>
            <a:lvl1pPr marL="0" indent="0">
              <a:buNone/>
              <a:defRPr sz="2600"/>
            </a:lvl1pPr>
            <a:lvl2pPr marL="51435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810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3914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880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32538"/>
            <a:ext cx="2362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1C3DF-5DE7-4FF9-A28D-A6E3AF4284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4175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895600"/>
            <a:ext cx="7543800" cy="533400"/>
          </a:xfrm>
        </p:spPr>
        <p:txBody>
          <a:bodyPr tIns="0" rIns="0" bIns="0"/>
          <a:lstStyle>
            <a:lvl1pPr algn="l">
              <a:defRPr sz="3800">
                <a:latin typeface="BentonSans-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81400"/>
            <a:ext cx="6400800" cy="457200"/>
          </a:xfrm>
        </p:spPr>
        <p:txBody>
          <a:bodyPr tIns="0" rIns="0" bIns="0">
            <a:noAutofit/>
          </a:bodyPr>
          <a:lstStyle>
            <a:lvl1pPr marL="0" indent="0" algn="l">
              <a:buNone/>
              <a:defRPr sz="2200" b="1" i="0" cap="all" baseline="0">
                <a:solidFill>
                  <a:srgbClr val="1E1E1E"/>
                </a:solidFill>
                <a:latin typeface="BentonSans-Medium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638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914400" y="1143000"/>
            <a:ext cx="7391400" cy="0"/>
          </a:xfrm>
          <a:prstGeom prst="line">
            <a:avLst/>
          </a:prstGeom>
          <a:ln>
            <a:solidFill>
              <a:srgbClr val="DF92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52401"/>
            <a:ext cx="7391400" cy="930676"/>
          </a:xfrm>
        </p:spPr>
        <p:txBody>
          <a:bodyPr/>
          <a:lstStyle>
            <a:lvl1pPr>
              <a:defRPr sz="3000" b="1">
                <a:solidFill>
                  <a:srgbClr val="A51C3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14400" y="1202924"/>
            <a:ext cx="7391400" cy="5000114"/>
          </a:xfrm>
        </p:spPr>
        <p:txBody>
          <a:bodyPr/>
          <a:lstStyle>
            <a:lvl1pPr marL="228600" indent="-228600">
              <a:buClr>
                <a:srgbClr val="A51C30"/>
              </a:buClr>
              <a:buSzPct val="100000"/>
              <a:defRPr sz="2600">
                <a:solidFill>
                  <a:srgbClr val="1E1E1E"/>
                </a:solidFill>
              </a:defRPr>
            </a:lvl1pPr>
            <a:lvl2pPr marL="576263" indent="-228600">
              <a:buClr>
                <a:srgbClr val="A51C30"/>
              </a:buClr>
              <a:buSzPct val="70000"/>
              <a:buFont typeface="Courier New" panose="02070309020205020404" pitchFamily="49" charset="0"/>
              <a:buChar char="o"/>
              <a:defRPr sz="2200">
                <a:solidFill>
                  <a:srgbClr val="1E1E1E"/>
                </a:solidFill>
              </a:defRPr>
            </a:lvl2pPr>
            <a:lvl3pPr marL="804863" indent="-228600">
              <a:buClr>
                <a:srgbClr val="A51C30"/>
              </a:buClr>
              <a:defRPr sz="2200">
                <a:solidFill>
                  <a:srgbClr val="1E1E1E"/>
                </a:solidFill>
              </a:defRPr>
            </a:lvl3pPr>
            <a:lvl4pPr marL="1082675" indent="-228600">
              <a:buClr>
                <a:srgbClr val="A51C30"/>
              </a:buClr>
              <a:buFont typeface="Courier New" panose="02070309020205020404" pitchFamily="49" charset="0"/>
              <a:buChar char="o"/>
              <a:defRPr sz="2200">
                <a:solidFill>
                  <a:srgbClr val="1E1E1E"/>
                </a:solidFill>
              </a:defRPr>
            </a:lvl4pPr>
            <a:lvl5pPr marL="1371600" indent="-228600">
              <a:buClr>
                <a:srgbClr val="A51C30"/>
              </a:buClr>
              <a:defRPr sz="2200">
                <a:solidFill>
                  <a:srgbClr val="1E1E1E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659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914400" y="1140309"/>
            <a:ext cx="7391400" cy="0"/>
          </a:xfrm>
          <a:prstGeom prst="line">
            <a:avLst/>
          </a:prstGeom>
          <a:ln>
            <a:solidFill>
              <a:srgbClr val="DF92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52400"/>
            <a:ext cx="73914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724400" y="1256889"/>
            <a:ext cx="3581400" cy="4876800"/>
          </a:xfrm>
        </p:spPr>
        <p:txBody>
          <a:bodyPr/>
          <a:lstStyle>
            <a:lvl1pPr marL="273050" indent="-273050">
              <a:defRPr/>
            </a:lvl1pPr>
            <a:lvl2pPr marL="457200" indent="-228600">
              <a:defRPr/>
            </a:lvl2pPr>
            <a:lvl3pPr marL="685800" indent="-228600">
              <a:defRPr/>
            </a:lvl3pPr>
            <a:lvl4pPr marL="914400" indent="-228600">
              <a:defRPr/>
            </a:lvl4pPr>
            <a:lvl5pPr marL="1143000" indent="-2286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914400" y="1256889"/>
            <a:ext cx="3581400" cy="4876800"/>
          </a:xfrm>
        </p:spPr>
        <p:txBody>
          <a:bodyPr/>
          <a:lstStyle>
            <a:lvl1pPr marL="273050" indent="-273050">
              <a:defRPr/>
            </a:lvl1pPr>
            <a:lvl2pPr marL="457200" indent="-228600">
              <a:defRPr/>
            </a:lvl2pPr>
            <a:lvl3pPr marL="685800" indent="-228600">
              <a:defRPr/>
            </a:lvl3pPr>
            <a:lvl4pPr marL="914400" indent="-228600">
              <a:defRPr/>
            </a:lvl4pPr>
            <a:lvl5pPr marL="1143000" indent="-2286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247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914400" y="1143000"/>
            <a:ext cx="7391400" cy="0"/>
          </a:xfrm>
          <a:prstGeom prst="line">
            <a:avLst/>
          </a:prstGeom>
          <a:ln>
            <a:solidFill>
              <a:srgbClr val="DF92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52400"/>
            <a:ext cx="7391400" cy="8810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914400" y="1256889"/>
            <a:ext cx="3581400" cy="4876800"/>
          </a:xfrm>
        </p:spPr>
        <p:txBody>
          <a:bodyPr/>
          <a:lstStyle>
            <a:lvl1pPr marL="0" indent="0">
              <a:buNone/>
              <a:defRPr/>
            </a:lvl1pPr>
            <a:lvl2pPr marL="457200" indent="-228600">
              <a:defRPr/>
            </a:lvl2pPr>
            <a:lvl3pPr marL="685800" indent="-228600">
              <a:defRPr/>
            </a:lvl3pPr>
            <a:lvl4pPr marL="914400" indent="-228600">
              <a:defRPr/>
            </a:lvl4pPr>
            <a:lvl5pPr marL="1143000" indent="-2286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704522" y="1256889"/>
            <a:ext cx="3581400" cy="4876800"/>
          </a:xfrm>
        </p:spPr>
        <p:txBody>
          <a:bodyPr/>
          <a:lstStyle>
            <a:lvl1pPr marL="0" indent="0">
              <a:buNone/>
              <a:defRPr/>
            </a:lvl1pPr>
            <a:lvl2pPr marL="457200" indent="-228600">
              <a:defRPr/>
            </a:lvl2pPr>
            <a:lvl3pPr marL="685800" indent="-228600">
              <a:defRPr/>
            </a:lvl3pPr>
            <a:lvl4pPr marL="914400" indent="-228600">
              <a:defRPr/>
            </a:lvl4pPr>
            <a:lvl5pPr marL="1143000" indent="-2286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1363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 noChangeAspect="1"/>
          </p:cNvSpPr>
          <p:nvPr>
            <p:ph type="ctrTitle"/>
          </p:nvPr>
        </p:nvSpPr>
        <p:spPr>
          <a:xfrm>
            <a:off x="914400" y="2844225"/>
            <a:ext cx="7543800" cy="584775"/>
          </a:xfrm>
        </p:spPr>
        <p:txBody>
          <a:bodyPr lIns="0" tIns="0" rIns="0" bIns="0" anchor="b">
            <a:spAutoFit/>
          </a:bodyPr>
          <a:lstStyle>
            <a:lvl1pPr>
              <a:defRPr sz="3800" b="1">
                <a:solidFill>
                  <a:srgbClr val="A51C30"/>
                </a:solidFill>
                <a:latin typeface="BentonSans-Medium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914400" y="3581400"/>
            <a:ext cx="7543800" cy="338554"/>
          </a:xfrm>
        </p:spPr>
        <p:txBody>
          <a:bodyPr lIns="0" tIns="0" rIns="0" bIns="0">
            <a:spAutoFit/>
          </a:bodyPr>
          <a:lstStyle>
            <a:lvl1pPr marL="0" indent="0" algn="l">
              <a:buNone/>
              <a:defRPr sz="2200" b="1" i="0" cap="all" baseline="0">
                <a:solidFill>
                  <a:srgbClr val="1E1E1E"/>
                </a:solidFill>
                <a:latin typeface="BentonSans-Medium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1205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914400" y="1143000"/>
            <a:ext cx="7391400" cy="0"/>
          </a:xfrm>
          <a:prstGeom prst="line">
            <a:avLst/>
          </a:prstGeom>
          <a:ln>
            <a:solidFill>
              <a:srgbClr val="DF92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52400"/>
            <a:ext cx="7391400" cy="8810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4724400" y="1295400"/>
            <a:ext cx="3581400" cy="4876800"/>
          </a:xfrm>
        </p:spPr>
        <p:txBody>
          <a:bodyPr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914400" y="1298713"/>
            <a:ext cx="3581400" cy="4876800"/>
          </a:xfrm>
        </p:spPr>
        <p:txBody>
          <a:bodyPr/>
          <a:lstStyle>
            <a:lvl1pPr marL="0" indent="0">
              <a:buNone/>
              <a:defRPr/>
            </a:lvl1pPr>
            <a:lvl2pPr marL="457200" indent="-228600">
              <a:defRPr/>
            </a:lvl2pPr>
            <a:lvl3pPr marL="685800" indent="-228600">
              <a:defRPr/>
            </a:lvl3pPr>
            <a:lvl4pPr marL="914400" indent="-228600">
              <a:defRPr/>
            </a:lvl4pPr>
            <a:lvl5pPr marL="1143000" indent="-2286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603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914400" y="1143000"/>
            <a:ext cx="7391400" cy="0"/>
          </a:xfrm>
          <a:prstGeom prst="line">
            <a:avLst/>
          </a:prstGeom>
          <a:ln>
            <a:solidFill>
              <a:srgbClr val="DF92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52400"/>
            <a:ext cx="7391400" cy="8810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2"/>
          </p:nvPr>
        </p:nvSpPr>
        <p:spPr>
          <a:xfrm>
            <a:off x="1295400" y="1447800"/>
            <a:ext cx="6553200" cy="4310062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media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50526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914400" y="1143000"/>
            <a:ext cx="7391400" cy="0"/>
          </a:xfrm>
          <a:prstGeom prst="line">
            <a:avLst/>
          </a:prstGeom>
          <a:ln>
            <a:solidFill>
              <a:srgbClr val="DF92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391400" cy="88582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14400" y="1247774"/>
            <a:ext cx="7391400" cy="885826"/>
          </a:xfrm>
        </p:spPr>
        <p:txBody>
          <a:bodyPr>
            <a:normAutofit/>
          </a:bodyPr>
          <a:lstStyle>
            <a:lvl1pPr marL="0" indent="0">
              <a:buNone/>
              <a:defRPr sz="2600"/>
            </a:lvl1pPr>
            <a:lvl2pPr marL="51435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721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3914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676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895600"/>
            <a:ext cx="7543800" cy="533400"/>
          </a:xfrm>
        </p:spPr>
        <p:txBody>
          <a:bodyPr tIns="0" rIns="0" bIns="0"/>
          <a:lstStyle>
            <a:lvl1pPr algn="l">
              <a:defRPr sz="3800">
                <a:latin typeface="BentonSans-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81400"/>
            <a:ext cx="6400800" cy="457200"/>
          </a:xfrm>
        </p:spPr>
        <p:txBody>
          <a:bodyPr tIns="0" rIns="0" bIns="0">
            <a:noAutofit/>
          </a:bodyPr>
          <a:lstStyle>
            <a:lvl1pPr marL="0" indent="0" algn="l">
              <a:buNone/>
              <a:defRPr sz="2200" b="1" i="0" cap="all" baseline="0">
                <a:solidFill>
                  <a:srgbClr val="1E1E1E"/>
                </a:solidFill>
                <a:latin typeface="BentonSans-Medium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661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914400" y="1143000"/>
            <a:ext cx="7391400" cy="0"/>
          </a:xfrm>
          <a:prstGeom prst="line">
            <a:avLst/>
          </a:prstGeom>
          <a:ln>
            <a:solidFill>
              <a:srgbClr val="DF92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52401"/>
            <a:ext cx="7391400" cy="930676"/>
          </a:xfrm>
        </p:spPr>
        <p:txBody>
          <a:bodyPr/>
          <a:lstStyle>
            <a:lvl1pPr>
              <a:defRPr sz="3000" b="1">
                <a:solidFill>
                  <a:srgbClr val="A51C3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14400" y="1202924"/>
            <a:ext cx="7391400" cy="5000114"/>
          </a:xfrm>
        </p:spPr>
        <p:txBody>
          <a:bodyPr/>
          <a:lstStyle>
            <a:lvl1pPr marL="228600" indent="-228600">
              <a:buClr>
                <a:srgbClr val="A51C30"/>
              </a:buClr>
              <a:buSzPct val="100000"/>
              <a:defRPr sz="2600">
                <a:solidFill>
                  <a:srgbClr val="1E1E1E"/>
                </a:solidFill>
              </a:defRPr>
            </a:lvl1pPr>
            <a:lvl2pPr marL="576263" indent="-228600">
              <a:buClr>
                <a:srgbClr val="A51C30"/>
              </a:buClr>
              <a:buSzPct val="70000"/>
              <a:buFont typeface="Courier New" panose="02070309020205020404" pitchFamily="49" charset="0"/>
              <a:buChar char="o"/>
              <a:defRPr sz="2200">
                <a:solidFill>
                  <a:srgbClr val="1E1E1E"/>
                </a:solidFill>
              </a:defRPr>
            </a:lvl2pPr>
            <a:lvl3pPr marL="804863" indent="-228600">
              <a:buClr>
                <a:srgbClr val="A51C30"/>
              </a:buClr>
              <a:defRPr sz="2200">
                <a:solidFill>
                  <a:srgbClr val="1E1E1E"/>
                </a:solidFill>
              </a:defRPr>
            </a:lvl3pPr>
            <a:lvl4pPr marL="1082675" indent="-228600">
              <a:buClr>
                <a:srgbClr val="A51C30"/>
              </a:buClr>
              <a:buFont typeface="Courier New" panose="02070309020205020404" pitchFamily="49" charset="0"/>
              <a:buChar char="o"/>
              <a:defRPr sz="2200">
                <a:solidFill>
                  <a:srgbClr val="1E1E1E"/>
                </a:solidFill>
              </a:defRPr>
            </a:lvl4pPr>
            <a:lvl5pPr marL="1371600" indent="-228600">
              <a:buClr>
                <a:srgbClr val="A51C30"/>
              </a:buClr>
              <a:defRPr sz="2200">
                <a:solidFill>
                  <a:srgbClr val="1E1E1E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850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914400" y="1140309"/>
            <a:ext cx="7391400" cy="0"/>
          </a:xfrm>
          <a:prstGeom prst="line">
            <a:avLst/>
          </a:prstGeom>
          <a:ln>
            <a:solidFill>
              <a:srgbClr val="DF92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52400"/>
            <a:ext cx="73914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724400" y="1256889"/>
            <a:ext cx="3581400" cy="4876800"/>
          </a:xfrm>
        </p:spPr>
        <p:txBody>
          <a:bodyPr/>
          <a:lstStyle>
            <a:lvl1pPr marL="273050" indent="-273050">
              <a:defRPr/>
            </a:lvl1pPr>
            <a:lvl2pPr marL="457200" indent="-228600">
              <a:defRPr/>
            </a:lvl2pPr>
            <a:lvl3pPr marL="685800" indent="-228600">
              <a:defRPr/>
            </a:lvl3pPr>
            <a:lvl4pPr marL="914400" indent="-228600">
              <a:defRPr/>
            </a:lvl4pPr>
            <a:lvl5pPr marL="1143000" indent="-2286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914400" y="1256889"/>
            <a:ext cx="3581400" cy="4876800"/>
          </a:xfrm>
        </p:spPr>
        <p:txBody>
          <a:bodyPr/>
          <a:lstStyle>
            <a:lvl1pPr marL="273050" indent="-273050">
              <a:defRPr/>
            </a:lvl1pPr>
            <a:lvl2pPr marL="457200" indent="-228600">
              <a:defRPr/>
            </a:lvl2pPr>
            <a:lvl3pPr marL="685800" indent="-228600">
              <a:defRPr/>
            </a:lvl3pPr>
            <a:lvl4pPr marL="914400" indent="-228600">
              <a:defRPr/>
            </a:lvl4pPr>
            <a:lvl5pPr marL="1143000" indent="-2286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09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914400" y="1143000"/>
            <a:ext cx="7391400" cy="0"/>
          </a:xfrm>
          <a:prstGeom prst="line">
            <a:avLst/>
          </a:prstGeom>
          <a:ln>
            <a:solidFill>
              <a:srgbClr val="DF92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52400"/>
            <a:ext cx="7391400" cy="8810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914400" y="1256889"/>
            <a:ext cx="3581400" cy="4876800"/>
          </a:xfrm>
        </p:spPr>
        <p:txBody>
          <a:bodyPr/>
          <a:lstStyle>
            <a:lvl1pPr marL="0" indent="0">
              <a:buNone/>
              <a:defRPr/>
            </a:lvl1pPr>
            <a:lvl2pPr marL="457200" indent="-228600">
              <a:defRPr/>
            </a:lvl2pPr>
            <a:lvl3pPr marL="685800" indent="-228600">
              <a:defRPr/>
            </a:lvl3pPr>
            <a:lvl4pPr marL="914400" indent="-228600">
              <a:defRPr/>
            </a:lvl4pPr>
            <a:lvl5pPr marL="1143000" indent="-2286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704522" y="1256889"/>
            <a:ext cx="3581400" cy="4876800"/>
          </a:xfrm>
        </p:spPr>
        <p:txBody>
          <a:bodyPr/>
          <a:lstStyle>
            <a:lvl1pPr marL="0" indent="0">
              <a:buNone/>
              <a:defRPr/>
            </a:lvl1pPr>
            <a:lvl2pPr marL="457200" indent="-228600">
              <a:defRPr/>
            </a:lvl2pPr>
            <a:lvl3pPr marL="685800" indent="-228600">
              <a:defRPr/>
            </a:lvl3pPr>
            <a:lvl4pPr marL="914400" indent="-228600">
              <a:defRPr/>
            </a:lvl4pPr>
            <a:lvl5pPr marL="1143000" indent="-2286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4857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914400" y="1143000"/>
            <a:ext cx="7391400" cy="0"/>
          </a:xfrm>
          <a:prstGeom prst="line">
            <a:avLst/>
          </a:prstGeom>
          <a:ln>
            <a:solidFill>
              <a:srgbClr val="DF92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52400"/>
            <a:ext cx="7391400" cy="8810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4724400" y="1295400"/>
            <a:ext cx="3581400" cy="4876800"/>
          </a:xfrm>
        </p:spPr>
        <p:txBody>
          <a:bodyPr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914400" y="1298713"/>
            <a:ext cx="3581400" cy="4876800"/>
          </a:xfrm>
        </p:spPr>
        <p:txBody>
          <a:bodyPr/>
          <a:lstStyle>
            <a:lvl1pPr marL="0" indent="0">
              <a:buNone/>
              <a:defRPr/>
            </a:lvl1pPr>
            <a:lvl2pPr marL="457200" indent="-228600">
              <a:defRPr/>
            </a:lvl2pPr>
            <a:lvl3pPr marL="685800" indent="-228600">
              <a:defRPr/>
            </a:lvl3pPr>
            <a:lvl4pPr marL="914400" indent="-228600">
              <a:defRPr/>
            </a:lvl4pPr>
            <a:lvl5pPr marL="1143000" indent="-2286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748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914400" y="1143000"/>
            <a:ext cx="7391400" cy="0"/>
          </a:xfrm>
          <a:prstGeom prst="line">
            <a:avLst/>
          </a:prstGeom>
          <a:ln>
            <a:solidFill>
              <a:srgbClr val="DF92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52400"/>
            <a:ext cx="7391400" cy="8810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2"/>
          </p:nvPr>
        </p:nvSpPr>
        <p:spPr>
          <a:xfrm>
            <a:off x="1295400" y="1447800"/>
            <a:ext cx="6553200" cy="4310062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media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90890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0" y="5994400"/>
            <a:ext cx="9144000" cy="863600"/>
          </a:xfrm>
          <a:prstGeom prst="rect">
            <a:avLst/>
          </a:prstGeom>
          <a:solidFill>
            <a:srgbClr val="D3D3C9">
              <a:alpha val="50000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ext Placeholder 7"/>
          <p:cNvSpPr txBox="1">
            <a:spLocks/>
          </p:cNvSpPr>
          <p:nvPr userDrawn="1"/>
        </p:nvSpPr>
        <p:spPr>
          <a:xfrm>
            <a:off x="8389938" y="6275388"/>
            <a:ext cx="641350" cy="341312"/>
          </a:xfrm>
          <a:prstGeom prst="rect">
            <a:avLst/>
          </a:prstGeom>
        </p:spPr>
        <p:txBody>
          <a:bodyPr/>
          <a:lstStyle>
            <a:lvl1pPr marL="182563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B011E"/>
              </a:buClr>
              <a:buSzPct val="80000"/>
            </a:pPr>
            <a:fld id="{92E50DCB-E9CB-4A3F-B808-3AE6AFC55195}" type="slidenum">
              <a:rPr lang="en-US" sz="110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pPr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AB011E"/>
                </a:buClr>
                <a:buSzPct val="80000"/>
              </a:pPr>
              <a:t>‹#›</a:t>
            </a:fld>
            <a:endParaRPr lang="en-US" sz="1100" dirty="0">
              <a:solidFill>
                <a:srgbClr val="7F7F7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7" descr="HMSLogo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6302375"/>
            <a:ext cx="103187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>
            <a:off x="5854700" y="6188075"/>
            <a:ext cx="0" cy="476250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5870575" y="6188075"/>
            <a:ext cx="2555875" cy="43088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4D4D4D"/>
                </a:solidFill>
                <a:latin typeface="Georgia" pitchFamily="18" charset="0"/>
              </a:rPr>
              <a:t/>
            </a:r>
            <a:br>
              <a:rPr lang="en-US" sz="1100" dirty="0">
                <a:solidFill>
                  <a:srgbClr val="4D4D4D"/>
                </a:solidFill>
                <a:latin typeface="Georgia" pitchFamily="18" charset="0"/>
              </a:rPr>
            </a:br>
            <a:r>
              <a:rPr lang="en-US" sz="1100" dirty="0" smtClean="0">
                <a:solidFill>
                  <a:srgbClr val="4D4D4D"/>
                </a:solidFill>
                <a:latin typeface="Georgia" pitchFamily="18" charset="0"/>
              </a:rPr>
              <a:t>Office for Faculty</a:t>
            </a:r>
            <a:r>
              <a:rPr lang="en-US" sz="1100" baseline="0" dirty="0" smtClean="0">
                <a:solidFill>
                  <a:srgbClr val="4D4D4D"/>
                </a:solidFill>
                <a:latin typeface="Georgia" pitchFamily="18" charset="0"/>
              </a:rPr>
              <a:t> Affairs</a:t>
            </a:r>
            <a:endParaRPr lang="en-US" sz="1100" dirty="0">
              <a:solidFill>
                <a:srgbClr val="4D4D4D"/>
              </a:solidFill>
              <a:latin typeface="Georgia" pitchFamily="18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914400" y="1319213"/>
            <a:ext cx="7391400" cy="0"/>
          </a:xfrm>
          <a:prstGeom prst="line">
            <a:avLst/>
          </a:prstGeom>
          <a:ln>
            <a:solidFill>
              <a:srgbClr val="DF92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391400" cy="1143000"/>
          </a:xfrm>
        </p:spPr>
        <p:txBody>
          <a:bodyPr/>
          <a:lstStyle>
            <a:lvl1pPr>
              <a:defRPr b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6186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914400" y="1143000"/>
            <a:ext cx="7391400" cy="0"/>
          </a:xfrm>
          <a:prstGeom prst="line">
            <a:avLst/>
          </a:prstGeom>
          <a:ln>
            <a:solidFill>
              <a:srgbClr val="DF92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391400" cy="88582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14400" y="1247774"/>
            <a:ext cx="7391400" cy="885826"/>
          </a:xfrm>
        </p:spPr>
        <p:txBody>
          <a:bodyPr>
            <a:normAutofit/>
          </a:bodyPr>
          <a:lstStyle>
            <a:lvl1pPr marL="0" indent="0">
              <a:buNone/>
              <a:defRPr sz="2600"/>
            </a:lvl1pPr>
            <a:lvl2pPr marL="51435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112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3914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193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895600"/>
            <a:ext cx="7543800" cy="533400"/>
          </a:xfrm>
        </p:spPr>
        <p:txBody>
          <a:bodyPr tIns="0" rIns="0" bIns="0"/>
          <a:lstStyle>
            <a:lvl1pPr algn="l">
              <a:defRPr sz="3800">
                <a:latin typeface="BentonSans-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81400"/>
            <a:ext cx="6400800" cy="457200"/>
          </a:xfrm>
        </p:spPr>
        <p:txBody>
          <a:bodyPr tIns="0" rIns="0" bIns="0">
            <a:noAutofit/>
          </a:bodyPr>
          <a:lstStyle>
            <a:lvl1pPr marL="0" indent="0" algn="l">
              <a:buNone/>
              <a:defRPr sz="2200" b="1" i="0" cap="all" baseline="0">
                <a:solidFill>
                  <a:srgbClr val="1E1E1E"/>
                </a:solidFill>
                <a:latin typeface="BentonSans-Medium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906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914400" y="1143000"/>
            <a:ext cx="7391400" cy="0"/>
          </a:xfrm>
          <a:prstGeom prst="line">
            <a:avLst/>
          </a:prstGeom>
          <a:ln>
            <a:solidFill>
              <a:srgbClr val="DF92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52401"/>
            <a:ext cx="7391400" cy="930676"/>
          </a:xfrm>
        </p:spPr>
        <p:txBody>
          <a:bodyPr/>
          <a:lstStyle>
            <a:lvl1pPr>
              <a:defRPr sz="3000" b="1">
                <a:solidFill>
                  <a:srgbClr val="A51C3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14400" y="1202924"/>
            <a:ext cx="7391400" cy="5000114"/>
          </a:xfrm>
        </p:spPr>
        <p:txBody>
          <a:bodyPr/>
          <a:lstStyle>
            <a:lvl1pPr marL="228600" indent="-228600">
              <a:buClr>
                <a:srgbClr val="A51C30"/>
              </a:buClr>
              <a:buSzPct val="100000"/>
              <a:defRPr sz="2600">
                <a:solidFill>
                  <a:srgbClr val="1E1E1E"/>
                </a:solidFill>
              </a:defRPr>
            </a:lvl1pPr>
            <a:lvl2pPr marL="576263" indent="-228600">
              <a:buClr>
                <a:srgbClr val="A51C30"/>
              </a:buClr>
              <a:buSzPct val="70000"/>
              <a:buFont typeface="Courier New" panose="02070309020205020404" pitchFamily="49" charset="0"/>
              <a:buChar char="o"/>
              <a:defRPr sz="2200">
                <a:solidFill>
                  <a:srgbClr val="1E1E1E"/>
                </a:solidFill>
              </a:defRPr>
            </a:lvl2pPr>
            <a:lvl3pPr marL="804863" indent="-228600">
              <a:buClr>
                <a:srgbClr val="A51C30"/>
              </a:buClr>
              <a:defRPr sz="2200">
                <a:solidFill>
                  <a:srgbClr val="1E1E1E"/>
                </a:solidFill>
              </a:defRPr>
            </a:lvl3pPr>
            <a:lvl4pPr marL="1082675" indent="-228600">
              <a:buClr>
                <a:srgbClr val="A51C30"/>
              </a:buClr>
              <a:buFont typeface="Courier New" panose="02070309020205020404" pitchFamily="49" charset="0"/>
              <a:buChar char="o"/>
              <a:defRPr sz="2200">
                <a:solidFill>
                  <a:srgbClr val="1E1E1E"/>
                </a:solidFill>
              </a:defRPr>
            </a:lvl4pPr>
            <a:lvl5pPr marL="1371600" indent="-228600">
              <a:buClr>
                <a:srgbClr val="A51C30"/>
              </a:buClr>
              <a:defRPr sz="2200">
                <a:solidFill>
                  <a:srgbClr val="1E1E1E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7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914400" y="1140309"/>
            <a:ext cx="7391400" cy="0"/>
          </a:xfrm>
          <a:prstGeom prst="line">
            <a:avLst/>
          </a:prstGeom>
          <a:ln>
            <a:solidFill>
              <a:srgbClr val="DF92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52400"/>
            <a:ext cx="73914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724400" y="1256889"/>
            <a:ext cx="3581400" cy="4876800"/>
          </a:xfrm>
        </p:spPr>
        <p:txBody>
          <a:bodyPr/>
          <a:lstStyle>
            <a:lvl1pPr marL="273050" indent="-273050">
              <a:defRPr/>
            </a:lvl1pPr>
            <a:lvl2pPr marL="457200" indent="-228600">
              <a:defRPr/>
            </a:lvl2pPr>
            <a:lvl3pPr marL="685800" indent="-228600">
              <a:defRPr/>
            </a:lvl3pPr>
            <a:lvl4pPr marL="914400" indent="-228600">
              <a:defRPr/>
            </a:lvl4pPr>
            <a:lvl5pPr marL="1143000" indent="-2286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914400" y="1256889"/>
            <a:ext cx="3581400" cy="4876800"/>
          </a:xfrm>
        </p:spPr>
        <p:txBody>
          <a:bodyPr/>
          <a:lstStyle>
            <a:lvl1pPr marL="273050" indent="-273050">
              <a:defRPr/>
            </a:lvl1pPr>
            <a:lvl2pPr marL="457200" indent="-228600">
              <a:defRPr/>
            </a:lvl2pPr>
            <a:lvl3pPr marL="685800" indent="-228600">
              <a:defRPr/>
            </a:lvl3pPr>
            <a:lvl4pPr marL="914400" indent="-228600">
              <a:defRPr/>
            </a:lvl4pPr>
            <a:lvl5pPr marL="1143000" indent="-2286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623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914400" y="1143000"/>
            <a:ext cx="7391400" cy="0"/>
          </a:xfrm>
          <a:prstGeom prst="line">
            <a:avLst/>
          </a:prstGeom>
          <a:ln>
            <a:solidFill>
              <a:srgbClr val="DF92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52400"/>
            <a:ext cx="7391400" cy="8810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914400" y="1256889"/>
            <a:ext cx="3581400" cy="4876800"/>
          </a:xfrm>
        </p:spPr>
        <p:txBody>
          <a:bodyPr/>
          <a:lstStyle>
            <a:lvl1pPr marL="0" indent="0">
              <a:buNone/>
              <a:defRPr/>
            </a:lvl1pPr>
            <a:lvl2pPr marL="457200" indent="-228600">
              <a:defRPr/>
            </a:lvl2pPr>
            <a:lvl3pPr marL="685800" indent="-228600">
              <a:defRPr/>
            </a:lvl3pPr>
            <a:lvl4pPr marL="914400" indent="-228600">
              <a:defRPr/>
            </a:lvl4pPr>
            <a:lvl5pPr marL="1143000" indent="-2286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704522" y="1256889"/>
            <a:ext cx="3581400" cy="4876800"/>
          </a:xfrm>
        </p:spPr>
        <p:txBody>
          <a:bodyPr/>
          <a:lstStyle>
            <a:lvl1pPr marL="0" indent="0">
              <a:buNone/>
              <a:defRPr/>
            </a:lvl1pPr>
            <a:lvl2pPr marL="457200" indent="-228600">
              <a:defRPr/>
            </a:lvl2pPr>
            <a:lvl3pPr marL="685800" indent="-228600">
              <a:defRPr/>
            </a:lvl3pPr>
            <a:lvl4pPr marL="914400" indent="-228600">
              <a:defRPr/>
            </a:lvl4pPr>
            <a:lvl5pPr marL="1143000" indent="-2286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894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914400" y="1143000"/>
            <a:ext cx="7391400" cy="0"/>
          </a:xfrm>
          <a:prstGeom prst="line">
            <a:avLst/>
          </a:prstGeom>
          <a:ln>
            <a:solidFill>
              <a:srgbClr val="DF92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52400"/>
            <a:ext cx="7391400" cy="8810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4724400" y="1295400"/>
            <a:ext cx="3581400" cy="4876800"/>
          </a:xfrm>
        </p:spPr>
        <p:txBody>
          <a:bodyPr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914400" y="1298713"/>
            <a:ext cx="3581400" cy="4876800"/>
          </a:xfrm>
        </p:spPr>
        <p:txBody>
          <a:bodyPr/>
          <a:lstStyle>
            <a:lvl1pPr marL="0" indent="0">
              <a:buNone/>
              <a:defRPr/>
            </a:lvl1pPr>
            <a:lvl2pPr marL="457200" indent="-228600">
              <a:defRPr/>
            </a:lvl2pPr>
            <a:lvl3pPr marL="685800" indent="-228600">
              <a:defRPr/>
            </a:lvl3pPr>
            <a:lvl4pPr marL="914400" indent="-228600">
              <a:defRPr/>
            </a:lvl4pPr>
            <a:lvl5pPr marL="1143000" indent="-2286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414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914400" y="1143000"/>
            <a:ext cx="7391400" cy="0"/>
          </a:xfrm>
          <a:prstGeom prst="line">
            <a:avLst/>
          </a:prstGeom>
          <a:ln>
            <a:solidFill>
              <a:srgbClr val="DF92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52400"/>
            <a:ext cx="7391400" cy="8810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2"/>
          </p:nvPr>
        </p:nvSpPr>
        <p:spPr>
          <a:xfrm>
            <a:off x="1295400" y="1447800"/>
            <a:ext cx="6553200" cy="4310062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media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53191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914400" y="1143000"/>
            <a:ext cx="7391400" cy="0"/>
          </a:xfrm>
          <a:prstGeom prst="line">
            <a:avLst/>
          </a:prstGeom>
          <a:ln>
            <a:solidFill>
              <a:srgbClr val="DF92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391400" cy="88582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14400" y="1247774"/>
            <a:ext cx="7391400" cy="885826"/>
          </a:xfrm>
        </p:spPr>
        <p:txBody>
          <a:bodyPr>
            <a:normAutofit/>
          </a:bodyPr>
          <a:lstStyle>
            <a:lvl1pPr marL="0" indent="0">
              <a:buNone/>
              <a:defRPr sz="2600"/>
            </a:lvl1pPr>
            <a:lvl2pPr marL="51435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626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3914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05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spect="1"/>
          </p:cNvSpPr>
          <p:nvPr>
            <p:ph type="ctrTitle"/>
          </p:nvPr>
        </p:nvSpPr>
        <p:spPr>
          <a:xfrm>
            <a:off x="914400" y="2844225"/>
            <a:ext cx="7543800" cy="584775"/>
          </a:xfrm>
        </p:spPr>
        <p:txBody>
          <a:bodyPr wrap="square" lIns="0" tIns="0" rIns="0" bIns="0" anchor="b">
            <a:spAutoFit/>
          </a:bodyPr>
          <a:lstStyle>
            <a:lvl1pPr>
              <a:defRPr sz="3800" b="1">
                <a:solidFill>
                  <a:srgbClr val="A51C30"/>
                </a:solidFill>
                <a:latin typeface="BentonSans-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81400"/>
            <a:ext cx="7543800" cy="338554"/>
          </a:xfrm>
        </p:spPr>
        <p:txBody>
          <a:bodyPr lIns="0" tIns="0" rIns="0" bIns="0">
            <a:spAutoFit/>
          </a:bodyPr>
          <a:lstStyle>
            <a:lvl1pPr marL="0" indent="0" algn="l">
              <a:buNone/>
              <a:defRPr sz="2200" b="1" i="0" cap="all" baseline="0">
                <a:solidFill>
                  <a:srgbClr val="1E1E1E"/>
                </a:solidFill>
                <a:latin typeface="BentonSans-Medium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990433" y="5095493"/>
            <a:ext cx="3783012" cy="1416304"/>
          </a:xfrm>
        </p:spPr>
        <p:txBody>
          <a:bodyPr anchor="b">
            <a:noAutofit/>
          </a:bodyPr>
          <a:lstStyle>
            <a:lvl1pPr marL="182880" indent="0" algn="r">
              <a:spcAft>
                <a:spcPts val="0"/>
              </a:spcAft>
              <a:buFontTx/>
              <a:buNone/>
              <a:defRPr sz="1800" b="0" i="0" cap="none" baseline="0">
                <a:latin typeface="BentonSans-Medium"/>
                <a:cs typeface="Arial" panose="020B0604020202020204" pitchFamily="34" charset="0"/>
              </a:defRPr>
            </a:lvl1pPr>
            <a:lvl2pPr algn="r">
              <a:defRPr sz="1200" b="1" i="0" cap="all" baseline="0">
                <a:latin typeface="Arial"/>
              </a:defRPr>
            </a:lvl2pPr>
            <a:lvl3pPr algn="r">
              <a:defRPr sz="1200" b="1" i="0" cap="all" baseline="0">
                <a:latin typeface="Arial"/>
              </a:defRPr>
            </a:lvl3pPr>
            <a:lvl4pPr algn="r">
              <a:defRPr sz="1200" b="1" i="0" cap="all" baseline="0">
                <a:latin typeface="Arial"/>
              </a:defRPr>
            </a:lvl4pPr>
            <a:lvl5pPr algn="r">
              <a:defRPr sz="1200" b="1" i="0" cap="all" baseline="0">
                <a:latin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1398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895600"/>
            <a:ext cx="7543800" cy="533400"/>
          </a:xfrm>
        </p:spPr>
        <p:txBody>
          <a:bodyPr tIns="0" rIns="0" bIns="0"/>
          <a:lstStyle>
            <a:lvl1pPr algn="l">
              <a:defRPr sz="3800">
                <a:latin typeface="BentonSans-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81400"/>
            <a:ext cx="6400800" cy="457200"/>
          </a:xfrm>
        </p:spPr>
        <p:txBody>
          <a:bodyPr tIns="0" rIns="0" bIns="0">
            <a:noAutofit/>
          </a:bodyPr>
          <a:lstStyle>
            <a:lvl1pPr marL="0" indent="0" algn="l">
              <a:buNone/>
              <a:defRPr sz="2200" b="1" i="0" cap="all" baseline="0">
                <a:solidFill>
                  <a:srgbClr val="1E1E1E"/>
                </a:solidFill>
                <a:latin typeface="BentonSans-Medium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593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914400" y="1143000"/>
            <a:ext cx="7391400" cy="0"/>
          </a:xfrm>
          <a:prstGeom prst="line">
            <a:avLst/>
          </a:prstGeom>
          <a:ln>
            <a:solidFill>
              <a:srgbClr val="DF92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52401"/>
            <a:ext cx="7391400" cy="930676"/>
          </a:xfrm>
        </p:spPr>
        <p:txBody>
          <a:bodyPr/>
          <a:lstStyle>
            <a:lvl1pPr>
              <a:defRPr sz="3000" b="1">
                <a:solidFill>
                  <a:srgbClr val="A51C3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14400" y="1202924"/>
            <a:ext cx="7391400" cy="5000114"/>
          </a:xfrm>
        </p:spPr>
        <p:txBody>
          <a:bodyPr/>
          <a:lstStyle>
            <a:lvl1pPr marL="228600" indent="-228600">
              <a:buClr>
                <a:srgbClr val="A51C30"/>
              </a:buClr>
              <a:buSzPct val="100000"/>
              <a:defRPr sz="2600">
                <a:solidFill>
                  <a:srgbClr val="1E1E1E"/>
                </a:solidFill>
              </a:defRPr>
            </a:lvl1pPr>
            <a:lvl2pPr marL="576263" indent="-228600">
              <a:buClr>
                <a:srgbClr val="A51C30"/>
              </a:buClr>
              <a:buSzPct val="70000"/>
              <a:buFont typeface="Courier New" panose="02070309020205020404" pitchFamily="49" charset="0"/>
              <a:buChar char="o"/>
              <a:defRPr sz="2200">
                <a:solidFill>
                  <a:srgbClr val="1E1E1E"/>
                </a:solidFill>
              </a:defRPr>
            </a:lvl2pPr>
            <a:lvl3pPr marL="804863" indent="-228600">
              <a:buClr>
                <a:srgbClr val="A51C30"/>
              </a:buClr>
              <a:defRPr sz="2200">
                <a:solidFill>
                  <a:srgbClr val="1E1E1E"/>
                </a:solidFill>
              </a:defRPr>
            </a:lvl3pPr>
            <a:lvl4pPr marL="1082675" indent="-228600">
              <a:buClr>
                <a:srgbClr val="A51C30"/>
              </a:buClr>
              <a:buFont typeface="Courier New" panose="02070309020205020404" pitchFamily="49" charset="0"/>
              <a:buChar char="o"/>
              <a:defRPr sz="2200">
                <a:solidFill>
                  <a:srgbClr val="1E1E1E"/>
                </a:solidFill>
              </a:defRPr>
            </a:lvl4pPr>
            <a:lvl5pPr marL="1371600" indent="-228600">
              <a:buClr>
                <a:srgbClr val="A51C30"/>
              </a:buClr>
              <a:defRPr sz="2200">
                <a:solidFill>
                  <a:srgbClr val="1E1E1E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141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914400" y="1140309"/>
            <a:ext cx="7391400" cy="0"/>
          </a:xfrm>
          <a:prstGeom prst="line">
            <a:avLst/>
          </a:prstGeom>
          <a:ln>
            <a:solidFill>
              <a:srgbClr val="DF92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52400"/>
            <a:ext cx="73914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724400" y="1256889"/>
            <a:ext cx="3581400" cy="4876800"/>
          </a:xfrm>
        </p:spPr>
        <p:txBody>
          <a:bodyPr/>
          <a:lstStyle>
            <a:lvl1pPr marL="273050" indent="-273050">
              <a:defRPr/>
            </a:lvl1pPr>
            <a:lvl2pPr marL="457200" indent="-228600">
              <a:defRPr/>
            </a:lvl2pPr>
            <a:lvl3pPr marL="685800" indent="-228600">
              <a:defRPr/>
            </a:lvl3pPr>
            <a:lvl4pPr marL="914400" indent="-228600">
              <a:defRPr/>
            </a:lvl4pPr>
            <a:lvl5pPr marL="1143000" indent="-2286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914400" y="1256889"/>
            <a:ext cx="3581400" cy="4876800"/>
          </a:xfrm>
        </p:spPr>
        <p:txBody>
          <a:bodyPr/>
          <a:lstStyle>
            <a:lvl1pPr marL="273050" indent="-273050">
              <a:defRPr/>
            </a:lvl1pPr>
            <a:lvl2pPr marL="457200" indent="-228600">
              <a:defRPr/>
            </a:lvl2pPr>
            <a:lvl3pPr marL="685800" indent="-228600">
              <a:defRPr/>
            </a:lvl3pPr>
            <a:lvl4pPr marL="914400" indent="-228600">
              <a:defRPr/>
            </a:lvl4pPr>
            <a:lvl5pPr marL="1143000" indent="-2286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322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914400" y="1143000"/>
            <a:ext cx="7391400" cy="0"/>
          </a:xfrm>
          <a:prstGeom prst="line">
            <a:avLst/>
          </a:prstGeom>
          <a:ln>
            <a:solidFill>
              <a:srgbClr val="DF92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52400"/>
            <a:ext cx="7391400" cy="8810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914400" y="1256889"/>
            <a:ext cx="3581400" cy="4876800"/>
          </a:xfrm>
        </p:spPr>
        <p:txBody>
          <a:bodyPr/>
          <a:lstStyle>
            <a:lvl1pPr marL="0" indent="0">
              <a:buNone/>
              <a:defRPr/>
            </a:lvl1pPr>
            <a:lvl2pPr marL="457200" indent="-228600">
              <a:defRPr/>
            </a:lvl2pPr>
            <a:lvl3pPr marL="685800" indent="-228600">
              <a:defRPr/>
            </a:lvl3pPr>
            <a:lvl4pPr marL="914400" indent="-228600">
              <a:defRPr/>
            </a:lvl4pPr>
            <a:lvl5pPr marL="1143000" indent="-2286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704522" y="1256889"/>
            <a:ext cx="3581400" cy="4876800"/>
          </a:xfrm>
        </p:spPr>
        <p:txBody>
          <a:bodyPr/>
          <a:lstStyle>
            <a:lvl1pPr marL="0" indent="0">
              <a:buNone/>
              <a:defRPr/>
            </a:lvl1pPr>
            <a:lvl2pPr marL="457200" indent="-228600">
              <a:defRPr/>
            </a:lvl2pPr>
            <a:lvl3pPr marL="685800" indent="-228600">
              <a:defRPr/>
            </a:lvl3pPr>
            <a:lvl4pPr marL="914400" indent="-228600">
              <a:defRPr/>
            </a:lvl4pPr>
            <a:lvl5pPr marL="1143000" indent="-2286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0061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914400" y="1143000"/>
            <a:ext cx="7391400" cy="0"/>
          </a:xfrm>
          <a:prstGeom prst="line">
            <a:avLst/>
          </a:prstGeom>
          <a:ln>
            <a:solidFill>
              <a:srgbClr val="DF92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52400"/>
            <a:ext cx="7391400" cy="8810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4724400" y="1295400"/>
            <a:ext cx="3581400" cy="4876800"/>
          </a:xfrm>
        </p:spPr>
        <p:txBody>
          <a:bodyPr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914400" y="1298713"/>
            <a:ext cx="3581400" cy="4876800"/>
          </a:xfrm>
        </p:spPr>
        <p:txBody>
          <a:bodyPr/>
          <a:lstStyle>
            <a:lvl1pPr marL="0" indent="0">
              <a:buNone/>
              <a:defRPr/>
            </a:lvl1pPr>
            <a:lvl2pPr marL="457200" indent="-228600">
              <a:defRPr/>
            </a:lvl2pPr>
            <a:lvl3pPr marL="685800" indent="-228600">
              <a:defRPr/>
            </a:lvl3pPr>
            <a:lvl4pPr marL="914400" indent="-228600">
              <a:defRPr/>
            </a:lvl4pPr>
            <a:lvl5pPr marL="1143000" indent="-2286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679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914400" y="1143000"/>
            <a:ext cx="7391400" cy="0"/>
          </a:xfrm>
          <a:prstGeom prst="line">
            <a:avLst/>
          </a:prstGeom>
          <a:ln>
            <a:solidFill>
              <a:srgbClr val="DF92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52400"/>
            <a:ext cx="7391400" cy="8810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2"/>
          </p:nvPr>
        </p:nvSpPr>
        <p:spPr>
          <a:xfrm>
            <a:off x="1295400" y="1447800"/>
            <a:ext cx="6553200" cy="4310062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media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28679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914400" y="1143000"/>
            <a:ext cx="7391400" cy="0"/>
          </a:xfrm>
          <a:prstGeom prst="line">
            <a:avLst/>
          </a:prstGeom>
          <a:ln>
            <a:solidFill>
              <a:srgbClr val="DF92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391400" cy="88582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14400" y="1247774"/>
            <a:ext cx="7391400" cy="885826"/>
          </a:xfrm>
        </p:spPr>
        <p:txBody>
          <a:bodyPr>
            <a:normAutofit/>
          </a:bodyPr>
          <a:lstStyle>
            <a:lvl1pPr marL="0" indent="0">
              <a:buNone/>
              <a:defRPr sz="2600"/>
            </a:lvl1pPr>
            <a:lvl2pPr marL="51435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741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3914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888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 noChangeAspect="1"/>
          </p:cNvSpPr>
          <p:nvPr>
            <p:ph type="ctrTitle"/>
          </p:nvPr>
        </p:nvSpPr>
        <p:spPr>
          <a:xfrm>
            <a:off x="914400" y="2844225"/>
            <a:ext cx="7543800" cy="584775"/>
          </a:xfrm>
        </p:spPr>
        <p:txBody>
          <a:bodyPr lIns="0" tIns="0" rIns="0" bIns="0" anchor="b">
            <a:spAutoFit/>
          </a:bodyPr>
          <a:lstStyle>
            <a:lvl1pPr>
              <a:defRPr sz="3800" b="1">
                <a:solidFill>
                  <a:srgbClr val="A51C30"/>
                </a:solidFill>
                <a:latin typeface="BentonSans-Medium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914400" y="3581400"/>
            <a:ext cx="7543800" cy="338554"/>
          </a:xfrm>
        </p:spPr>
        <p:txBody>
          <a:bodyPr lIns="0" tIns="0" rIns="0" bIns="0">
            <a:spAutoFit/>
          </a:bodyPr>
          <a:lstStyle>
            <a:lvl1pPr marL="0" indent="0" algn="l">
              <a:buNone/>
              <a:defRPr sz="2200" b="1" i="0" cap="all" baseline="0">
                <a:solidFill>
                  <a:srgbClr val="1E1E1E"/>
                </a:solidFill>
                <a:latin typeface="BentonSans-Medium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17101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914400" y="1143000"/>
            <a:ext cx="7391400" cy="0"/>
          </a:xfrm>
          <a:prstGeom prst="line">
            <a:avLst/>
          </a:prstGeom>
          <a:ln>
            <a:solidFill>
              <a:srgbClr val="DF92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52401"/>
            <a:ext cx="7391400" cy="930676"/>
          </a:xfrm>
        </p:spPr>
        <p:txBody>
          <a:bodyPr/>
          <a:lstStyle>
            <a:lvl1pPr>
              <a:defRPr sz="3000" b="1">
                <a:solidFill>
                  <a:srgbClr val="A51C3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14400" y="1202924"/>
            <a:ext cx="7391400" cy="5000114"/>
          </a:xfrm>
        </p:spPr>
        <p:txBody>
          <a:bodyPr/>
          <a:lstStyle>
            <a:lvl1pPr marL="228600" indent="-228600">
              <a:buClr>
                <a:srgbClr val="A51C30"/>
              </a:buClr>
              <a:buSzPct val="100000"/>
              <a:defRPr sz="2600">
                <a:solidFill>
                  <a:srgbClr val="1E1E1E"/>
                </a:solidFill>
              </a:defRPr>
            </a:lvl1pPr>
            <a:lvl2pPr marL="576263" indent="-228600">
              <a:buClr>
                <a:srgbClr val="A51C30"/>
              </a:buClr>
              <a:buSzPct val="70000"/>
              <a:buFont typeface="Courier New" panose="02070309020205020404" pitchFamily="49" charset="0"/>
              <a:buChar char="o"/>
              <a:defRPr sz="2200">
                <a:solidFill>
                  <a:srgbClr val="1E1E1E"/>
                </a:solidFill>
              </a:defRPr>
            </a:lvl2pPr>
            <a:lvl3pPr marL="804863" indent="-228600">
              <a:buClr>
                <a:srgbClr val="A51C30"/>
              </a:buClr>
              <a:defRPr sz="2200">
                <a:solidFill>
                  <a:srgbClr val="1E1E1E"/>
                </a:solidFill>
              </a:defRPr>
            </a:lvl3pPr>
            <a:lvl4pPr marL="1082675" indent="-228600">
              <a:buClr>
                <a:srgbClr val="A51C30"/>
              </a:buClr>
              <a:buFont typeface="Courier New" panose="02070309020205020404" pitchFamily="49" charset="0"/>
              <a:buChar char="o"/>
              <a:defRPr sz="2200">
                <a:solidFill>
                  <a:srgbClr val="1E1E1E"/>
                </a:solidFill>
              </a:defRPr>
            </a:lvl4pPr>
            <a:lvl5pPr marL="1371600" indent="-228600">
              <a:buClr>
                <a:srgbClr val="A51C30"/>
              </a:buClr>
              <a:defRPr sz="2200">
                <a:solidFill>
                  <a:srgbClr val="1E1E1E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125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895600"/>
            <a:ext cx="7543800" cy="533400"/>
          </a:xfrm>
        </p:spPr>
        <p:txBody>
          <a:bodyPr tIns="0" rIns="0" bIns="0"/>
          <a:lstStyle>
            <a:lvl1pPr algn="l">
              <a:defRPr sz="3800">
                <a:latin typeface="BentonSans-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81400"/>
            <a:ext cx="6400800" cy="457200"/>
          </a:xfrm>
        </p:spPr>
        <p:txBody>
          <a:bodyPr tIns="0" rIns="0" bIns="0">
            <a:noAutofit/>
          </a:bodyPr>
          <a:lstStyle>
            <a:lvl1pPr marL="0" indent="0" algn="l">
              <a:buNone/>
              <a:defRPr sz="2200" b="1" i="0" cap="all" baseline="0">
                <a:solidFill>
                  <a:srgbClr val="1E1E1E"/>
                </a:solidFill>
                <a:latin typeface="BentonSans-Medium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73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914400" y="1143000"/>
            <a:ext cx="7391400" cy="0"/>
          </a:xfrm>
          <a:prstGeom prst="line">
            <a:avLst/>
          </a:prstGeom>
          <a:ln>
            <a:solidFill>
              <a:srgbClr val="DF92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52401"/>
            <a:ext cx="7391400" cy="930676"/>
          </a:xfrm>
        </p:spPr>
        <p:txBody>
          <a:bodyPr/>
          <a:lstStyle>
            <a:lvl1pPr>
              <a:defRPr sz="3000" b="1">
                <a:solidFill>
                  <a:srgbClr val="A51C3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14400" y="1202924"/>
            <a:ext cx="7391400" cy="5000114"/>
          </a:xfrm>
        </p:spPr>
        <p:txBody>
          <a:bodyPr/>
          <a:lstStyle>
            <a:lvl1pPr marL="228600" indent="-228600">
              <a:buClr>
                <a:srgbClr val="A51C30"/>
              </a:buClr>
              <a:buSzPct val="100000"/>
              <a:defRPr sz="2600">
                <a:solidFill>
                  <a:srgbClr val="1E1E1E"/>
                </a:solidFill>
              </a:defRPr>
            </a:lvl1pPr>
            <a:lvl2pPr marL="576263" indent="-228600">
              <a:buClr>
                <a:srgbClr val="A51C30"/>
              </a:buClr>
              <a:buSzPct val="70000"/>
              <a:buFont typeface="Courier New" panose="02070309020205020404" pitchFamily="49" charset="0"/>
              <a:buChar char="o"/>
              <a:defRPr sz="2200">
                <a:solidFill>
                  <a:srgbClr val="1E1E1E"/>
                </a:solidFill>
              </a:defRPr>
            </a:lvl2pPr>
            <a:lvl3pPr marL="804863" indent="-228600">
              <a:buClr>
                <a:srgbClr val="A51C30"/>
              </a:buClr>
              <a:defRPr sz="2200">
                <a:solidFill>
                  <a:srgbClr val="1E1E1E"/>
                </a:solidFill>
              </a:defRPr>
            </a:lvl3pPr>
            <a:lvl4pPr marL="1082675" indent="-228600">
              <a:buClr>
                <a:srgbClr val="A51C30"/>
              </a:buClr>
              <a:buFont typeface="Courier New" panose="02070309020205020404" pitchFamily="49" charset="0"/>
              <a:buChar char="o"/>
              <a:defRPr sz="2200">
                <a:solidFill>
                  <a:srgbClr val="1E1E1E"/>
                </a:solidFill>
              </a:defRPr>
            </a:lvl4pPr>
            <a:lvl5pPr marL="1371600" indent="-228600">
              <a:buClr>
                <a:srgbClr val="A51C30"/>
              </a:buClr>
              <a:defRPr sz="2200">
                <a:solidFill>
                  <a:srgbClr val="1E1E1E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43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914400" y="1140309"/>
            <a:ext cx="7391400" cy="0"/>
          </a:xfrm>
          <a:prstGeom prst="line">
            <a:avLst/>
          </a:prstGeom>
          <a:ln>
            <a:solidFill>
              <a:srgbClr val="DF92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52400"/>
            <a:ext cx="73914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724400" y="1256889"/>
            <a:ext cx="3581400" cy="4876800"/>
          </a:xfrm>
        </p:spPr>
        <p:txBody>
          <a:bodyPr/>
          <a:lstStyle>
            <a:lvl1pPr marL="273050" indent="-273050">
              <a:defRPr/>
            </a:lvl1pPr>
            <a:lvl2pPr marL="457200" indent="-228600">
              <a:defRPr/>
            </a:lvl2pPr>
            <a:lvl3pPr marL="685800" indent="-228600">
              <a:defRPr/>
            </a:lvl3pPr>
            <a:lvl4pPr marL="914400" indent="-228600">
              <a:defRPr/>
            </a:lvl4pPr>
            <a:lvl5pPr marL="1143000" indent="-2286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914400" y="1256889"/>
            <a:ext cx="3581400" cy="4876800"/>
          </a:xfrm>
        </p:spPr>
        <p:txBody>
          <a:bodyPr/>
          <a:lstStyle>
            <a:lvl1pPr marL="273050" indent="-273050">
              <a:defRPr/>
            </a:lvl1pPr>
            <a:lvl2pPr marL="457200" indent="-228600">
              <a:defRPr/>
            </a:lvl2pPr>
            <a:lvl3pPr marL="685800" indent="-228600">
              <a:defRPr/>
            </a:lvl3pPr>
            <a:lvl4pPr marL="914400" indent="-228600">
              <a:defRPr/>
            </a:lvl4pPr>
            <a:lvl5pPr marL="1143000" indent="-2286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67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1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9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27.xml"/><Relationship Id="rId9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35.xml"/><Relationship Id="rId9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4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3.xml"/><Relationship Id="rId9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HMSGriffin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70434">
            <a:off x="1817688" y="1004888"/>
            <a:ext cx="5888037" cy="588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914400"/>
            <a:ext cx="9144000" cy="5943600"/>
          </a:xfrm>
          <a:prstGeom prst="rect">
            <a:avLst/>
          </a:prstGeom>
          <a:solidFill>
            <a:srgbClr val="D3D3C9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28" name="Picture 7" descr="HMSLogo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50" y="274638"/>
            <a:ext cx="1538288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197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165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0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1E1E1E"/>
          </a:solidFill>
          <a:latin typeface="Anziano Pro" pitchFamily="50" charset="0"/>
          <a:ea typeface="MS PGothic" pitchFamily="34" charset="-128"/>
          <a:cs typeface="MS PGothic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Anziano Pro" charset="0"/>
          <a:ea typeface="MS PGothic" pitchFamily="34" charset="-128"/>
          <a:cs typeface="MS PGothic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Anziano Pro" charset="0"/>
          <a:ea typeface="MS PGothic" pitchFamily="34" charset="-128"/>
          <a:cs typeface="MS PGothic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Anziano Pro" charset="0"/>
          <a:ea typeface="MS PGothic" pitchFamily="34" charset="-128"/>
          <a:cs typeface="MS PGothic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Anziano Pro" charset="0"/>
          <a:ea typeface="MS PGothic" pitchFamily="34" charset="-128"/>
          <a:cs typeface="MS PGothic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nziano Pro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nziano Pro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nziano Pro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nziano Pro" charset="0"/>
          <a:ea typeface="ＭＳ Ｐゴシック" charset="0"/>
          <a:cs typeface="ＭＳ Ｐゴシック" charset="0"/>
        </a:defRPr>
      </a:lvl9pPr>
    </p:titleStyle>
    <p:bodyStyle>
      <a:lvl1pPr marL="457200" indent="-273050" algn="l" rtl="0" eaLnBrk="1" fontAlgn="base" hangingPunct="1">
        <a:spcBef>
          <a:spcPct val="20000"/>
        </a:spcBef>
        <a:spcAft>
          <a:spcPts val="600"/>
        </a:spcAft>
        <a:buClr>
          <a:srgbClr val="AB011E"/>
        </a:buClr>
        <a:buSzPct val="80000"/>
        <a:buFont typeface="Arial" pitchFamily="34" charset="0"/>
        <a:buChar char="•"/>
        <a:defRPr sz="2400" kern="1200">
          <a:solidFill>
            <a:srgbClr val="1E1E1E"/>
          </a:solidFill>
          <a:latin typeface="BentonSans-Medium"/>
          <a:ea typeface="MS PGothic" pitchFamily="34" charset="-128"/>
          <a:cs typeface="MS PGothic" pitchFamily="34" charset="-128"/>
        </a:defRPr>
      </a:lvl1pPr>
      <a:lvl2pPr marL="742950" indent="-228600" algn="l" rtl="0" eaLnBrk="1" fontAlgn="base" hangingPunct="1">
        <a:spcBef>
          <a:spcPct val="20000"/>
        </a:spcBef>
        <a:spcAft>
          <a:spcPct val="0"/>
        </a:spcAft>
        <a:buClr>
          <a:srgbClr val="AB011E"/>
        </a:buClr>
        <a:buSzPct val="80000"/>
        <a:buFont typeface="Arial" pitchFamily="34" charset="0"/>
        <a:buChar char="◦"/>
        <a:defRPr kern="1200">
          <a:solidFill>
            <a:srgbClr val="1E1E1E"/>
          </a:solidFill>
          <a:latin typeface="BentonSans-Medium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B011E"/>
        </a:buClr>
        <a:buSzPct val="80000"/>
        <a:buFont typeface="Arial" pitchFamily="34" charset="0"/>
        <a:buChar char="•"/>
        <a:defRPr kern="1200">
          <a:solidFill>
            <a:srgbClr val="1E1E1E"/>
          </a:solidFill>
          <a:latin typeface="BentonSans-Medium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B011E"/>
        </a:buClr>
        <a:buSzPct val="80000"/>
        <a:buFont typeface="Arial" pitchFamily="34" charset="0"/>
        <a:buChar char="◦"/>
        <a:defRPr kern="1200">
          <a:solidFill>
            <a:srgbClr val="1E1E1E"/>
          </a:solidFill>
          <a:latin typeface="BentonSans-Medium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B011E"/>
        </a:buClr>
        <a:buSzPct val="80000"/>
        <a:buFont typeface="Calibri" pitchFamily="34" charset="0"/>
        <a:buChar char="•"/>
        <a:defRPr kern="1200">
          <a:solidFill>
            <a:srgbClr val="1E1E1E"/>
          </a:solidFill>
          <a:latin typeface="BentonSans-Medium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14400"/>
            <a:ext cx="9144000" cy="5943600"/>
          </a:xfrm>
          <a:prstGeom prst="rect">
            <a:avLst/>
          </a:prstGeom>
          <a:solidFill>
            <a:srgbClr val="D3D3C9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4099" name="Picture 7" descr="HMSLogo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50" y="274638"/>
            <a:ext cx="1538288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10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197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7404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709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262626"/>
          </a:solidFill>
          <a:latin typeface="Anziano Pro" pitchFamily="50" charset="0"/>
          <a:ea typeface="MS PGothic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Anziano Pro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Anziano Pro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Anziano Pro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Anziano Pro" charset="0"/>
          <a:ea typeface="MS PGothic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nziano Pro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nziano Pro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nziano Pro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nziano Pro" charset="0"/>
          <a:ea typeface="ＭＳ Ｐゴシック" charset="0"/>
          <a:cs typeface="ＭＳ Ｐゴシック" charset="0"/>
        </a:defRPr>
      </a:lvl9pPr>
    </p:titleStyle>
    <p:bodyStyle>
      <a:lvl1pPr marL="457200" indent="-273050" algn="l" rtl="0" eaLnBrk="0" fontAlgn="base" hangingPunct="0">
        <a:spcBef>
          <a:spcPct val="20000"/>
        </a:spcBef>
        <a:spcAft>
          <a:spcPts val="600"/>
        </a:spcAft>
        <a:buClr>
          <a:srgbClr val="AB011E"/>
        </a:buClr>
        <a:buSzPct val="80000"/>
        <a:buFont typeface="Arial" pitchFamily="34" charset="0"/>
        <a:buChar char="•"/>
        <a:defRPr sz="2400" kern="1200">
          <a:solidFill>
            <a:srgbClr val="262626"/>
          </a:solidFill>
          <a:latin typeface="BentonSans-Medium"/>
          <a:ea typeface="MS PGothic" pitchFamily="34" charset="-128"/>
          <a:cs typeface="MS PGothic" pitchFamily="34" charset="-128"/>
        </a:defRPr>
      </a:lvl1pPr>
      <a:lvl2pPr marL="742950" indent="-228600" algn="l" rtl="0" eaLnBrk="0" fontAlgn="base" hangingPunct="0">
        <a:spcBef>
          <a:spcPct val="20000"/>
        </a:spcBef>
        <a:spcAft>
          <a:spcPct val="0"/>
        </a:spcAft>
        <a:buClr>
          <a:srgbClr val="AB011E"/>
        </a:buClr>
        <a:buSzPct val="80000"/>
        <a:buFont typeface="Arial" pitchFamily="34" charset="0"/>
        <a:buChar char="◦"/>
        <a:defRPr kern="1200">
          <a:solidFill>
            <a:srgbClr val="262626"/>
          </a:solidFill>
          <a:latin typeface="BentonSans-Medium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B011E"/>
        </a:buClr>
        <a:buSzPct val="80000"/>
        <a:buFont typeface="Arial" pitchFamily="34" charset="0"/>
        <a:buChar char="•"/>
        <a:defRPr kern="1200">
          <a:solidFill>
            <a:srgbClr val="262626"/>
          </a:solidFill>
          <a:latin typeface="BentonSans-Medium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B011E"/>
        </a:buClr>
        <a:buSzPct val="80000"/>
        <a:buFont typeface="Arial" pitchFamily="34" charset="0"/>
        <a:buChar char="◦"/>
        <a:defRPr kern="1200">
          <a:solidFill>
            <a:srgbClr val="262626"/>
          </a:solidFill>
          <a:latin typeface="BentonSans-Medium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B011E"/>
        </a:buClr>
        <a:buSzPct val="80000"/>
        <a:buFont typeface="Calibri" pitchFamily="34" charset="0"/>
        <a:buChar char="•"/>
        <a:defRPr kern="1200">
          <a:solidFill>
            <a:srgbClr val="262626"/>
          </a:solidFill>
          <a:latin typeface="BentonSans-Medium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V="1">
            <a:off x="0" y="6305550"/>
            <a:ext cx="9144000" cy="552450"/>
          </a:xfrm>
          <a:prstGeom prst="rect">
            <a:avLst/>
          </a:prstGeom>
          <a:solidFill>
            <a:srgbClr val="D3D3C9">
              <a:alpha val="50000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291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152400"/>
            <a:ext cx="7391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229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200150"/>
            <a:ext cx="739140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" name="Text Placeholder 7"/>
          <p:cNvSpPr txBox="1">
            <a:spLocks/>
          </p:cNvSpPr>
          <p:nvPr userDrawn="1"/>
        </p:nvSpPr>
        <p:spPr>
          <a:xfrm>
            <a:off x="8389938" y="6400800"/>
            <a:ext cx="641350" cy="341312"/>
          </a:xfrm>
          <a:prstGeom prst="rect">
            <a:avLst/>
          </a:prstGeom>
        </p:spPr>
        <p:txBody>
          <a:bodyPr anchor="ctr"/>
          <a:lstStyle>
            <a:lvl1pPr marL="182563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B011E"/>
              </a:buClr>
              <a:buSzPct val="80000"/>
            </a:pPr>
            <a:fld id="{434355EA-5B86-45BE-953B-018A35E751CB}" type="slidenum">
              <a:rPr lang="en-US" sz="120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pPr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AB011E"/>
                </a:buClr>
                <a:buSzPct val="80000"/>
              </a:pPr>
              <a:t>‹#›</a:t>
            </a:fld>
            <a:endParaRPr lang="en-US" sz="1200" dirty="0">
              <a:solidFill>
                <a:srgbClr val="7F7F7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854700" y="6324600"/>
            <a:ext cx="0" cy="476250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76200" y="6381690"/>
            <a:ext cx="3429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kern="12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Arial" panose="020B0604020202020204" pitchFamily="34" charset="0"/>
              </a:rPr>
              <a:t>© 2017 </a:t>
            </a:r>
            <a:endParaRPr lang="en-US" sz="1000" kern="1200" cap="all" dirty="0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Arial" panose="020B0604020202020204" pitchFamily="34" charset="0"/>
            </a:endParaRPr>
          </a:p>
          <a:p>
            <a:r>
              <a:rPr lang="en-US" sz="600" kern="1200" cap="all" baseline="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Arial" panose="020B0604020202020204" pitchFamily="34" charset="0"/>
              </a:rPr>
              <a:t>by the President and Fellows of Harvard College</a:t>
            </a:r>
            <a:endParaRPr lang="en-US" sz="600" kern="1200" cap="all" baseline="0" dirty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" name="Picture 7" descr="HMSLogo.gif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6435725"/>
            <a:ext cx="103187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3"/>
          <p:cNvSpPr txBox="1">
            <a:spLocks noChangeArrowheads="1"/>
          </p:cNvSpPr>
          <p:nvPr userDrawn="1"/>
        </p:nvSpPr>
        <p:spPr bwMode="auto">
          <a:xfrm>
            <a:off x="5870575" y="6400800"/>
            <a:ext cx="2555875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600" dirty="0" smtClean="0">
                <a:latin typeface="Georgia" panose="02040502050405020303" pitchFamily="18" charset="0"/>
              </a:rPr>
              <a:t>OFFICE  FOR</a:t>
            </a:r>
            <a:r>
              <a:rPr lang="en-US" altLang="en-US" sz="1100" dirty="0" smtClean="0">
                <a:latin typeface="Georgia" panose="02040502050405020303" pitchFamily="18" charset="0"/>
              </a:rPr>
              <a:t/>
            </a:r>
            <a:br>
              <a:rPr lang="en-US" altLang="en-US" sz="1100" dirty="0" smtClean="0">
                <a:latin typeface="Georgia" panose="02040502050405020303" pitchFamily="18" charset="0"/>
              </a:rPr>
            </a:br>
            <a:r>
              <a:rPr lang="en-US" altLang="en-US" sz="1100" dirty="0" smtClean="0">
                <a:latin typeface="Georgia" panose="02040502050405020303" pitchFamily="18" charset="0"/>
              </a:rPr>
              <a:t>Faculty Affairs</a:t>
            </a:r>
          </a:p>
        </p:txBody>
      </p:sp>
    </p:spTree>
    <p:extLst>
      <p:ext uri="{BB962C8B-B14F-4D97-AF65-F5344CB8AC3E}">
        <p14:creationId xmlns:p14="http://schemas.microsoft.com/office/powerpoint/2010/main" val="1868070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99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rgbClr val="A51C30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Georgia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Georgia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Georgia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Georgia" charset="0"/>
          <a:ea typeface="MS PGothic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9pPr>
    </p:titleStyle>
    <p:bodyStyle>
      <a:lvl1pPr marL="273050" indent="-273050" algn="l" rtl="0" eaLnBrk="0" fontAlgn="base" hangingPunct="0">
        <a:spcBef>
          <a:spcPts val="500"/>
        </a:spcBef>
        <a:spcAft>
          <a:spcPts val="0"/>
        </a:spcAft>
        <a:buClr>
          <a:srgbClr val="A51C30"/>
        </a:buClr>
        <a:buSzPct val="100000"/>
        <a:buFont typeface="Arial" pitchFamily="34" charset="0"/>
        <a:buChar char="•"/>
        <a:defRPr sz="2600" kern="1200">
          <a:solidFill>
            <a:srgbClr val="1E1E1E"/>
          </a:solidFill>
          <a:latin typeface="Arial"/>
          <a:ea typeface="MS PGothic" pitchFamily="34" charset="-128"/>
          <a:cs typeface="MS PGothic" pitchFamily="34" charset="-128"/>
        </a:defRPr>
      </a:lvl1pPr>
      <a:lvl2pPr marL="576263" indent="-228600" algn="l" rtl="0" eaLnBrk="0" fontAlgn="base" hangingPunct="0">
        <a:spcBef>
          <a:spcPts val="400"/>
        </a:spcBef>
        <a:spcAft>
          <a:spcPct val="0"/>
        </a:spcAft>
        <a:buClr>
          <a:srgbClr val="A51C30"/>
        </a:buClr>
        <a:buSzPct val="65000"/>
        <a:buFont typeface="Courier New" panose="02070309020205020404" pitchFamily="49" charset="0"/>
        <a:buChar char="o"/>
        <a:defRPr sz="2200" kern="1200">
          <a:solidFill>
            <a:srgbClr val="1E1E1E"/>
          </a:solidFill>
          <a:latin typeface="Arial"/>
          <a:ea typeface="MS PGothic" pitchFamily="34" charset="-128"/>
          <a:cs typeface="MS PGothic" charset="0"/>
        </a:defRPr>
      </a:lvl2pPr>
      <a:lvl3pPr marL="854075" indent="-228600" algn="l" rtl="0" eaLnBrk="0" fontAlgn="base" hangingPunct="0">
        <a:spcBef>
          <a:spcPts val="400"/>
        </a:spcBef>
        <a:spcAft>
          <a:spcPct val="0"/>
        </a:spcAft>
        <a:buClr>
          <a:srgbClr val="A51C30"/>
        </a:buClr>
        <a:buSzPct val="80000"/>
        <a:buFont typeface="Arial" pitchFamily="34" charset="0"/>
        <a:buChar char="•"/>
        <a:defRPr sz="2200" kern="1200">
          <a:solidFill>
            <a:srgbClr val="1E1E1E"/>
          </a:solidFill>
          <a:latin typeface="Arial"/>
          <a:ea typeface="MS PGothic" pitchFamily="34" charset="-128"/>
          <a:cs typeface="MS PGothic" charset="0"/>
        </a:defRPr>
      </a:lvl3pPr>
      <a:lvl4pPr marL="1143000" indent="-228600" algn="l" rtl="0" eaLnBrk="0" fontAlgn="base" hangingPunct="0">
        <a:spcBef>
          <a:spcPts val="400"/>
        </a:spcBef>
        <a:spcAft>
          <a:spcPct val="0"/>
        </a:spcAft>
        <a:buClr>
          <a:srgbClr val="A51C30"/>
        </a:buClr>
        <a:buSzPct val="55000"/>
        <a:buFont typeface="Courier New" panose="02070309020205020404" pitchFamily="49" charset="0"/>
        <a:buChar char="o"/>
        <a:defRPr sz="2200" kern="1200">
          <a:solidFill>
            <a:srgbClr val="1E1E1E"/>
          </a:solidFill>
          <a:latin typeface="Arial"/>
          <a:ea typeface="MS PGothic" pitchFamily="34" charset="-128"/>
          <a:cs typeface="MS PGothic" charset="0"/>
        </a:defRPr>
      </a:lvl4pPr>
      <a:lvl5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1C30"/>
        </a:buClr>
        <a:buSzPct val="80000"/>
        <a:buFont typeface="Arial" pitchFamily="34" charset="0"/>
        <a:buChar char="•"/>
        <a:defRPr sz="2200" kern="1200">
          <a:solidFill>
            <a:srgbClr val="1E1E1E"/>
          </a:solidFill>
          <a:latin typeface="Arial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V="1">
            <a:off x="0" y="6305550"/>
            <a:ext cx="9144000" cy="552450"/>
          </a:xfrm>
          <a:prstGeom prst="rect">
            <a:avLst/>
          </a:prstGeom>
          <a:solidFill>
            <a:srgbClr val="D3D3C9">
              <a:alpha val="50000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291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152400"/>
            <a:ext cx="7391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229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200150"/>
            <a:ext cx="739140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" name="Text Placeholder 7"/>
          <p:cNvSpPr txBox="1">
            <a:spLocks/>
          </p:cNvSpPr>
          <p:nvPr userDrawn="1"/>
        </p:nvSpPr>
        <p:spPr>
          <a:xfrm>
            <a:off x="8389938" y="6400800"/>
            <a:ext cx="641350" cy="341312"/>
          </a:xfrm>
          <a:prstGeom prst="rect">
            <a:avLst/>
          </a:prstGeom>
        </p:spPr>
        <p:txBody>
          <a:bodyPr anchor="ctr"/>
          <a:lstStyle>
            <a:lvl1pPr marL="182563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B011E"/>
              </a:buClr>
              <a:buSzPct val="80000"/>
            </a:pPr>
            <a:fld id="{434355EA-5B86-45BE-953B-018A35E751CB}" type="slidenum">
              <a:rPr lang="en-US" sz="120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pPr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AB011E"/>
                </a:buClr>
                <a:buSzPct val="80000"/>
              </a:pPr>
              <a:t>‹#›</a:t>
            </a:fld>
            <a:endParaRPr lang="en-US" sz="1200" dirty="0">
              <a:solidFill>
                <a:srgbClr val="7F7F7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854700" y="6324600"/>
            <a:ext cx="0" cy="476250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76200" y="6381690"/>
            <a:ext cx="3429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kern="12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Arial" panose="020B0604020202020204" pitchFamily="34" charset="0"/>
              </a:rPr>
              <a:t>© 2017 </a:t>
            </a:r>
            <a:endParaRPr lang="en-US" sz="1000" kern="1200" cap="all" dirty="0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Arial" panose="020B0604020202020204" pitchFamily="34" charset="0"/>
            </a:endParaRPr>
          </a:p>
          <a:p>
            <a:r>
              <a:rPr lang="en-US" sz="600" kern="1200" cap="all" baseline="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Arial" panose="020B0604020202020204" pitchFamily="34" charset="0"/>
              </a:rPr>
              <a:t>by the President and Fellows of Harvard College</a:t>
            </a:r>
            <a:endParaRPr lang="en-US" sz="600" kern="1200" cap="all" baseline="0" dirty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" name="Picture 7" descr="HMSLogo.gif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6435725"/>
            <a:ext cx="103187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3"/>
          <p:cNvSpPr txBox="1">
            <a:spLocks noChangeArrowheads="1"/>
          </p:cNvSpPr>
          <p:nvPr userDrawn="1"/>
        </p:nvSpPr>
        <p:spPr bwMode="auto">
          <a:xfrm>
            <a:off x="5870575" y="6400800"/>
            <a:ext cx="2555875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600" dirty="0" smtClean="0">
                <a:latin typeface="Georgia" panose="02040502050405020303" pitchFamily="18" charset="0"/>
              </a:rPr>
              <a:t>OFFICE  FOR</a:t>
            </a:r>
            <a:r>
              <a:rPr lang="en-US" altLang="en-US" sz="1100" dirty="0" smtClean="0">
                <a:latin typeface="Georgia" panose="02040502050405020303" pitchFamily="18" charset="0"/>
              </a:rPr>
              <a:t/>
            </a:r>
            <a:br>
              <a:rPr lang="en-US" altLang="en-US" sz="1100" dirty="0" smtClean="0">
                <a:latin typeface="Georgia" panose="02040502050405020303" pitchFamily="18" charset="0"/>
              </a:rPr>
            </a:br>
            <a:r>
              <a:rPr lang="en-US" altLang="en-US" sz="1100" dirty="0" smtClean="0">
                <a:latin typeface="Georgia" panose="02040502050405020303" pitchFamily="18" charset="0"/>
              </a:rPr>
              <a:t>Faculty Affairs</a:t>
            </a:r>
          </a:p>
        </p:txBody>
      </p:sp>
    </p:spTree>
    <p:extLst>
      <p:ext uri="{BB962C8B-B14F-4D97-AF65-F5344CB8AC3E}">
        <p14:creationId xmlns:p14="http://schemas.microsoft.com/office/powerpoint/2010/main" val="737170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rgbClr val="A51C30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Georgia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Georgia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Georgia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Georgia" charset="0"/>
          <a:ea typeface="MS PGothic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9pPr>
    </p:titleStyle>
    <p:bodyStyle>
      <a:lvl1pPr marL="273050" indent="-273050" algn="l" rtl="0" eaLnBrk="0" fontAlgn="base" hangingPunct="0">
        <a:spcBef>
          <a:spcPts val="500"/>
        </a:spcBef>
        <a:spcAft>
          <a:spcPts val="0"/>
        </a:spcAft>
        <a:buClr>
          <a:srgbClr val="A51C30"/>
        </a:buClr>
        <a:buSzPct val="100000"/>
        <a:buFont typeface="Arial" pitchFamily="34" charset="0"/>
        <a:buChar char="•"/>
        <a:defRPr sz="2600" kern="1200">
          <a:solidFill>
            <a:srgbClr val="1E1E1E"/>
          </a:solidFill>
          <a:latin typeface="Arial"/>
          <a:ea typeface="MS PGothic" pitchFamily="34" charset="-128"/>
          <a:cs typeface="MS PGothic" pitchFamily="34" charset="-128"/>
        </a:defRPr>
      </a:lvl1pPr>
      <a:lvl2pPr marL="576263" indent="-228600" algn="l" rtl="0" eaLnBrk="0" fontAlgn="base" hangingPunct="0">
        <a:spcBef>
          <a:spcPts val="400"/>
        </a:spcBef>
        <a:spcAft>
          <a:spcPct val="0"/>
        </a:spcAft>
        <a:buClr>
          <a:srgbClr val="A51C30"/>
        </a:buClr>
        <a:buSzPct val="65000"/>
        <a:buFont typeface="Courier New" panose="02070309020205020404" pitchFamily="49" charset="0"/>
        <a:buChar char="o"/>
        <a:defRPr sz="2200" kern="1200">
          <a:solidFill>
            <a:srgbClr val="1E1E1E"/>
          </a:solidFill>
          <a:latin typeface="Arial"/>
          <a:ea typeface="MS PGothic" pitchFamily="34" charset="-128"/>
          <a:cs typeface="MS PGothic" charset="0"/>
        </a:defRPr>
      </a:lvl2pPr>
      <a:lvl3pPr marL="854075" indent="-228600" algn="l" rtl="0" eaLnBrk="0" fontAlgn="base" hangingPunct="0">
        <a:spcBef>
          <a:spcPts val="400"/>
        </a:spcBef>
        <a:spcAft>
          <a:spcPct val="0"/>
        </a:spcAft>
        <a:buClr>
          <a:srgbClr val="A51C30"/>
        </a:buClr>
        <a:buSzPct val="80000"/>
        <a:buFont typeface="Arial" pitchFamily="34" charset="0"/>
        <a:buChar char="•"/>
        <a:defRPr sz="2200" kern="1200">
          <a:solidFill>
            <a:srgbClr val="1E1E1E"/>
          </a:solidFill>
          <a:latin typeface="Arial"/>
          <a:ea typeface="MS PGothic" pitchFamily="34" charset="-128"/>
          <a:cs typeface="MS PGothic" charset="0"/>
        </a:defRPr>
      </a:lvl3pPr>
      <a:lvl4pPr marL="1143000" indent="-228600" algn="l" rtl="0" eaLnBrk="0" fontAlgn="base" hangingPunct="0">
        <a:spcBef>
          <a:spcPts val="400"/>
        </a:spcBef>
        <a:spcAft>
          <a:spcPct val="0"/>
        </a:spcAft>
        <a:buClr>
          <a:srgbClr val="A51C30"/>
        </a:buClr>
        <a:buSzPct val="55000"/>
        <a:buFont typeface="Courier New" panose="02070309020205020404" pitchFamily="49" charset="0"/>
        <a:buChar char="o"/>
        <a:defRPr sz="2200" kern="1200">
          <a:solidFill>
            <a:srgbClr val="1E1E1E"/>
          </a:solidFill>
          <a:latin typeface="Arial"/>
          <a:ea typeface="MS PGothic" pitchFamily="34" charset="-128"/>
          <a:cs typeface="MS PGothic" charset="0"/>
        </a:defRPr>
      </a:lvl4pPr>
      <a:lvl5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1C30"/>
        </a:buClr>
        <a:buSzPct val="80000"/>
        <a:buFont typeface="Arial" pitchFamily="34" charset="0"/>
        <a:buChar char="•"/>
        <a:defRPr sz="2200" kern="1200">
          <a:solidFill>
            <a:srgbClr val="1E1E1E"/>
          </a:solidFill>
          <a:latin typeface="Arial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V="1">
            <a:off x="0" y="6305550"/>
            <a:ext cx="9144000" cy="552450"/>
          </a:xfrm>
          <a:prstGeom prst="rect">
            <a:avLst/>
          </a:prstGeom>
          <a:solidFill>
            <a:srgbClr val="D3D3C9">
              <a:alpha val="50000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291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152400"/>
            <a:ext cx="7391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229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200150"/>
            <a:ext cx="739140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" name="Text Placeholder 7"/>
          <p:cNvSpPr txBox="1">
            <a:spLocks/>
          </p:cNvSpPr>
          <p:nvPr userDrawn="1"/>
        </p:nvSpPr>
        <p:spPr>
          <a:xfrm>
            <a:off x="8389938" y="6400800"/>
            <a:ext cx="641350" cy="341312"/>
          </a:xfrm>
          <a:prstGeom prst="rect">
            <a:avLst/>
          </a:prstGeom>
        </p:spPr>
        <p:txBody>
          <a:bodyPr anchor="ctr"/>
          <a:lstStyle>
            <a:lvl1pPr marL="182563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B011E"/>
              </a:buClr>
              <a:buSzPct val="80000"/>
            </a:pPr>
            <a:fld id="{434355EA-5B86-45BE-953B-018A35E751CB}" type="slidenum">
              <a:rPr lang="en-US" sz="120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pPr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AB011E"/>
                </a:buClr>
                <a:buSzPct val="80000"/>
              </a:pPr>
              <a:t>‹#›</a:t>
            </a:fld>
            <a:endParaRPr lang="en-US" sz="1200" dirty="0">
              <a:solidFill>
                <a:srgbClr val="7F7F7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854700" y="6324600"/>
            <a:ext cx="0" cy="476250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76200" y="6381690"/>
            <a:ext cx="3429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kern="12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Arial" panose="020B0604020202020204" pitchFamily="34" charset="0"/>
              </a:rPr>
              <a:t>© 2017</a:t>
            </a:r>
            <a:endParaRPr lang="en-US" sz="1000" kern="1200" cap="all" dirty="0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Arial" panose="020B0604020202020204" pitchFamily="34" charset="0"/>
            </a:endParaRPr>
          </a:p>
          <a:p>
            <a:r>
              <a:rPr lang="en-US" sz="600" kern="1200" cap="all" baseline="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Arial" panose="020B0604020202020204" pitchFamily="34" charset="0"/>
              </a:rPr>
              <a:t>by the President and Fellows of Harvard College</a:t>
            </a:r>
            <a:endParaRPr lang="en-US" sz="600" kern="1200" cap="all" baseline="0" dirty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" name="Picture 7" descr="HMSLogo.gif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6435725"/>
            <a:ext cx="103187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3"/>
          <p:cNvSpPr txBox="1">
            <a:spLocks noChangeArrowheads="1"/>
          </p:cNvSpPr>
          <p:nvPr userDrawn="1"/>
        </p:nvSpPr>
        <p:spPr bwMode="auto">
          <a:xfrm>
            <a:off x="5870575" y="6400800"/>
            <a:ext cx="2555875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600" dirty="0" smtClean="0">
                <a:latin typeface="Georgia" panose="02040502050405020303" pitchFamily="18" charset="0"/>
              </a:rPr>
              <a:t>OFFICE  FOR</a:t>
            </a:r>
            <a:r>
              <a:rPr lang="en-US" altLang="en-US" sz="1100" dirty="0" smtClean="0">
                <a:latin typeface="Georgia" panose="02040502050405020303" pitchFamily="18" charset="0"/>
              </a:rPr>
              <a:t/>
            </a:r>
            <a:br>
              <a:rPr lang="en-US" altLang="en-US" sz="1100" dirty="0" smtClean="0">
                <a:latin typeface="Georgia" panose="02040502050405020303" pitchFamily="18" charset="0"/>
              </a:rPr>
            </a:br>
            <a:r>
              <a:rPr lang="en-US" altLang="en-US" sz="1100" dirty="0" smtClean="0">
                <a:latin typeface="Georgia" panose="02040502050405020303" pitchFamily="18" charset="0"/>
              </a:rPr>
              <a:t>Faculty Affairs</a:t>
            </a:r>
          </a:p>
        </p:txBody>
      </p:sp>
    </p:spTree>
    <p:extLst>
      <p:ext uri="{BB962C8B-B14F-4D97-AF65-F5344CB8AC3E}">
        <p14:creationId xmlns:p14="http://schemas.microsoft.com/office/powerpoint/2010/main" val="1060118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rgbClr val="A51C30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Georgia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Georgia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Georgia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Georgia" charset="0"/>
          <a:ea typeface="MS PGothic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9pPr>
    </p:titleStyle>
    <p:bodyStyle>
      <a:lvl1pPr marL="273050" indent="-273050" algn="l" rtl="0" eaLnBrk="0" fontAlgn="base" hangingPunct="0">
        <a:spcBef>
          <a:spcPts val="500"/>
        </a:spcBef>
        <a:spcAft>
          <a:spcPts val="0"/>
        </a:spcAft>
        <a:buClr>
          <a:srgbClr val="A51C30"/>
        </a:buClr>
        <a:buSzPct val="100000"/>
        <a:buFont typeface="Arial" pitchFamily="34" charset="0"/>
        <a:buChar char="•"/>
        <a:defRPr sz="2600" kern="1200">
          <a:solidFill>
            <a:srgbClr val="1E1E1E"/>
          </a:solidFill>
          <a:latin typeface="Arial"/>
          <a:ea typeface="MS PGothic" pitchFamily="34" charset="-128"/>
          <a:cs typeface="MS PGothic" pitchFamily="34" charset="-128"/>
        </a:defRPr>
      </a:lvl1pPr>
      <a:lvl2pPr marL="576263" indent="-228600" algn="l" rtl="0" eaLnBrk="0" fontAlgn="base" hangingPunct="0">
        <a:spcBef>
          <a:spcPts val="400"/>
        </a:spcBef>
        <a:spcAft>
          <a:spcPct val="0"/>
        </a:spcAft>
        <a:buClr>
          <a:srgbClr val="A51C30"/>
        </a:buClr>
        <a:buSzPct val="65000"/>
        <a:buFont typeface="Courier New" panose="02070309020205020404" pitchFamily="49" charset="0"/>
        <a:buChar char="o"/>
        <a:defRPr sz="2200" kern="1200">
          <a:solidFill>
            <a:srgbClr val="1E1E1E"/>
          </a:solidFill>
          <a:latin typeface="Arial"/>
          <a:ea typeface="MS PGothic" pitchFamily="34" charset="-128"/>
          <a:cs typeface="MS PGothic" charset="0"/>
        </a:defRPr>
      </a:lvl2pPr>
      <a:lvl3pPr marL="854075" indent="-228600" algn="l" rtl="0" eaLnBrk="0" fontAlgn="base" hangingPunct="0">
        <a:spcBef>
          <a:spcPts val="400"/>
        </a:spcBef>
        <a:spcAft>
          <a:spcPct val="0"/>
        </a:spcAft>
        <a:buClr>
          <a:srgbClr val="A51C30"/>
        </a:buClr>
        <a:buSzPct val="80000"/>
        <a:buFont typeface="Arial" pitchFamily="34" charset="0"/>
        <a:buChar char="•"/>
        <a:defRPr sz="2200" kern="1200">
          <a:solidFill>
            <a:srgbClr val="1E1E1E"/>
          </a:solidFill>
          <a:latin typeface="Arial"/>
          <a:ea typeface="MS PGothic" pitchFamily="34" charset="-128"/>
          <a:cs typeface="MS PGothic" charset="0"/>
        </a:defRPr>
      </a:lvl3pPr>
      <a:lvl4pPr marL="1143000" indent="-228600" algn="l" rtl="0" eaLnBrk="0" fontAlgn="base" hangingPunct="0">
        <a:spcBef>
          <a:spcPts val="400"/>
        </a:spcBef>
        <a:spcAft>
          <a:spcPct val="0"/>
        </a:spcAft>
        <a:buClr>
          <a:srgbClr val="A51C30"/>
        </a:buClr>
        <a:buSzPct val="55000"/>
        <a:buFont typeface="Courier New" panose="02070309020205020404" pitchFamily="49" charset="0"/>
        <a:buChar char="o"/>
        <a:defRPr sz="2200" kern="1200">
          <a:solidFill>
            <a:srgbClr val="1E1E1E"/>
          </a:solidFill>
          <a:latin typeface="Arial"/>
          <a:ea typeface="MS PGothic" pitchFamily="34" charset="-128"/>
          <a:cs typeface="MS PGothic" charset="0"/>
        </a:defRPr>
      </a:lvl4pPr>
      <a:lvl5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1C30"/>
        </a:buClr>
        <a:buSzPct val="80000"/>
        <a:buFont typeface="Arial" pitchFamily="34" charset="0"/>
        <a:buChar char="•"/>
        <a:defRPr sz="2200" kern="1200">
          <a:solidFill>
            <a:srgbClr val="1E1E1E"/>
          </a:solidFill>
          <a:latin typeface="Arial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V="1">
            <a:off x="0" y="6305550"/>
            <a:ext cx="9144000" cy="552450"/>
          </a:xfrm>
          <a:prstGeom prst="rect">
            <a:avLst/>
          </a:prstGeom>
          <a:solidFill>
            <a:srgbClr val="D3D3C9">
              <a:alpha val="50000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291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152400"/>
            <a:ext cx="7391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229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200150"/>
            <a:ext cx="739140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" name="Text Placeholder 7"/>
          <p:cNvSpPr txBox="1">
            <a:spLocks/>
          </p:cNvSpPr>
          <p:nvPr userDrawn="1"/>
        </p:nvSpPr>
        <p:spPr>
          <a:xfrm>
            <a:off x="8389938" y="6400800"/>
            <a:ext cx="641350" cy="341312"/>
          </a:xfrm>
          <a:prstGeom prst="rect">
            <a:avLst/>
          </a:prstGeom>
        </p:spPr>
        <p:txBody>
          <a:bodyPr anchor="ctr"/>
          <a:lstStyle>
            <a:lvl1pPr marL="182563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B011E"/>
              </a:buClr>
              <a:buSzPct val="80000"/>
            </a:pPr>
            <a:fld id="{434355EA-5B86-45BE-953B-018A35E751CB}" type="slidenum">
              <a:rPr lang="en-US" sz="120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pPr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AB011E"/>
                </a:buClr>
                <a:buSzPct val="80000"/>
              </a:pPr>
              <a:t>‹#›</a:t>
            </a:fld>
            <a:endParaRPr lang="en-US" sz="1200" dirty="0">
              <a:solidFill>
                <a:srgbClr val="7F7F7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854700" y="6324600"/>
            <a:ext cx="0" cy="476250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76200" y="6381690"/>
            <a:ext cx="3429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kern="12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Arial" panose="020B0604020202020204" pitchFamily="34" charset="0"/>
              </a:rPr>
              <a:t>© 2017</a:t>
            </a:r>
            <a:endParaRPr lang="en-US" sz="1000" kern="1200" cap="all" dirty="0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Arial" panose="020B0604020202020204" pitchFamily="34" charset="0"/>
            </a:endParaRPr>
          </a:p>
          <a:p>
            <a:r>
              <a:rPr lang="en-US" sz="600" kern="1200" cap="all" baseline="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Arial" panose="020B0604020202020204" pitchFamily="34" charset="0"/>
              </a:rPr>
              <a:t>by the President and Fellows of Harvard College</a:t>
            </a:r>
            <a:endParaRPr lang="en-US" sz="600" kern="1200" cap="all" baseline="0" dirty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" name="Picture 7" descr="HMSLogo.gif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6435725"/>
            <a:ext cx="103187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3"/>
          <p:cNvSpPr txBox="1">
            <a:spLocks noChangeArrowheads="1"/>
          </p:cNvSpPr>
          <p:nvPr userDrawn="1"/>
        </p:nvSpPr>
        <p:spPr bwMode="auto">
          <a:xfrm>
            <a:off x="5870575" y="6400800"/>
            <a:ext cx="2555875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600" dirty="0" smtClean="0">
                <a:latin typeface="Georgia" panose="02040502050405020303" pitchFamily="18" charset="0"/>
              </a:rPr>
              <a:t>OFFICE  FOR</a:t>
            </a:r>
            <a:r>
              <a:rPr lang="en-US" altLang="en-US" sz="1100" dirty="0" smtClean="0">
                <a:latin typeface="Georgia" panose="02040502050405020303" pitchFamily="18" charset="0"/>
              </a:rPr>
              <a:t/>
            </a:r>
            <a:br>
              <a:rPr lang="en-US" altLang="en-US" sz="1100" dirty="0" smtClean="0">
                <a:latin typeface="Georgia" panose="02040502050405020303" pitchFamily="18" charset="0"/>
              </a:rPr>
            </a:br>
            <a:r>
              <a:rPr lang="en-US" altLang="en-US" sz="1100" dirty="0" smtClean="0">
                <a:latin typeface="Georgia" panose="02040502050405020303" pitchFamily="18" charset="0"/>
              </a:rPr>
              <a:t>Faculty Affairs</a:t>
            </a:r>
          </a:p>
        </p:txBody>
      </p:sp>
    </p:spTree>
    <p:extLst>
      <p:ext uri="{BB962C8B-B14F-4D97-AF65-F5344CB8AC3E}">
        <p14:creationId xmlns:p14="http://schemas.microsoft.com/office/powerpoint/2010/main" val="1272561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rgbClr val="A51C30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Georgia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Georgia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Georgia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Georgia" charset="0"/>
          <a:ea typeface="MS PGothic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9pPr>
    </p:titleStyle>
    <p:bodyStyle>
      <a:lvl1pPr marL="273050" indent="-273050" algn="l" rtl="0" eaLnBrk="0" fontAlgn="base" hangingPunct="0">
        <a:spcBef>
          <a:spcPts val="500"/>
        </a:spcBef>
        <a:spcAft>
          <a:spcPts val="0"/>
        </a:spcAft>
        <a:buClr>
          <a:srgbClr val="A51C30"/>
        </a:buClr>
        <a:buSzPct val="100000"/>
        <a:buFont typeface="Arial" pitchFamily="34" charset="0"/>
        <a:buChar char="•"/>
        <a:defRPr sz="2600" kern="1200">
          <a:solidFill>
            <a:srgbClr val="1E1E1E"/>
          </a:solidFill>
          <a:latin typeface="Arial"/>
          <a:ea typeface="MS PGothic" pitchFamily="34" charset="-128"/>
          <a:cs typeface="MS PGothic" pitchFamily="34" charset="-128"/>
        </a:defRPr>
      </a:lvl1pPr>
      <a:lvl2pPr marL="576263" indent="-228600" algn="l" rtl="0" eaLnBrk="0" fontAlgn="base" hangingPunct="0">
        <a:spcBef>
          <a:spcPts val="400"/>
        </a:spcBef>
        <a:spcAft>
          <a:spcPct val="0"/>
        </a:spcAft>
        <a:buClr>
          <a:srgbClr val="A51C30"/>
        </a:buClr>
        <a:buSzPct val="65000"/>
        <a:buFont typeface="Courier New" panose="02070309020205020404" pitchFamily="49" charset="0"/>
        <a:buChar char="o"/>
        <a:defRPr sz="2200" kern="1200">
          <a:solidFill>
            <a:srgbClr val="1E1E1E"/>
          </a:solidFill>
          <a:latin typeface="Arial"/>
          <a:ea typeface="MS PGothic" pitchFamily="34" charset="-128"/>
          <a:cs typeface="MS PGothic" charset="0"/>
        </a:defRPr>
      </a:lvl2pPr>
      <a:lvl3pPr marL="854075" indent="-228600" algn="l" rtl="0" eaLnBrk="0" fontAlgn="base" hangingPunct="0">
        <a:spcBef>
          <a:spcPts val="400"/>
        </a:spcBef>
        <a:spcAft>
          <a:spcPct val="0"/>
        </a:spcAft>
        <a:buClr>
          <a:srgbClr val="A51C30"/>
        </a:buClr>
        <a:buSzPct val="80000"/>
        <a:buFont typeface="Arial" pitchFamily="34" charset="0"/>
        <a:buChar char="•"/>
        <a:defRPr sz="2200" kern="1200">
          <a:solidFill>
            <a:srgbClr val="1E1E1E"/>
          </a:solidFill>
          <a:latin typeface="Arial"/>
          <a:ea typeface="MS PGothic" pitchFamily="34" charset="-128"/>
          <a:cs typeface="MS PGothic" charset="0"/>
        </a:defRPr>
      </a:lvl3pPr>
      <a:lvl4pPr marL="1143000" indent="-228600" algn="l" rtl="0" eaLnBrk="0" fontAlgn="base" hangingPunct="0">
        <a:spcBef>
          <a:spcPts val="400"/>
        </a:spcBef>
        <a:spcAft>
          <a:spcPct val="0"/>
        </a:spcAft>
        <a:buClr>
          <a:srgbClr val="A51C30"/>
        </a:buClr>
        <a:buSzPct val="55000"/>
        <a:buFont typeface="Courier New" panose="02070309020205020404" pitchFamily="49" charset="0"/>
        <a:buChar char="o"/>
        <a:defRPr sz="2200" kern="1200">
          <a:solidFill>
            <a:srgbClr val="1E1E1E"/>
          </a:solidFill>
          <a:latin typeface="Arial"/>
          <a:ea typeface="MS PGothic" pitchFamily="34" charset="-128"/>
          <a:cs typeface="MS PGothic" charset="0"/>
        </a:defRPr>
      </a:lvl4pPr>
      <a:lvl5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1C30"/>
        </a:buClr>
        <a:buSzPct val="80000"/>
        <a:buFont typeface="Arial" pitchFamily="34" charset="0"/>
        <a:buChar char="•"/>
        <a:defRPr sz="2200" kern="1200">
          <a:solidFill>
            <a:srgbClr val="1E1E1E"/>
          </a:solidFill>
          <a:latin typeface="Arial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V="1">
            <a:off x="0" y="6305550"/>
            <a:ext cx="9144000" cy="552450"/>
          </a:xfrm>
          <a:prstGeom prst="rect">
            <a:avLst/>
          </a:prstGeom>
          <a:solidFill>
            <a:srgbClr val="D3D3C9">
              <a:alpha val="50000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291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152400"/>
            <a:ext cx="7391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229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200150"/>
            <a:ext cx="739140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" name="Text Placeholder 7"/>
          <p:cNvSpPr txBox="1">
            <a:spLocks/>
          </p:cNvSpPr>
          <p:nvPr userDrawn="1"/>
        </p:nvSpPr>
        <p:spPr>
          <a:xfrm>
            <a:off x="8389938" y="6400800"/>
            <a:ext cx="641350" cy="341312"/>
          </a:xfrm>
          <a:prstGeom prst="rect">
            <a:avLst/>
          </a:prstGeom>
        </p:spPr>
        <p:txBody>
          <a:bodyPr anchor="ctr"/>
          <a:lstStyle>
            <a:lvl1pPr marL="182563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B011E"/>
              </a:buClr>
              <a:buSzPct val="80000"/>
            </a:pPr>
            <a:fld id="{434355EA-5B86-45BE-953B-018A35E751CB}" type="slidenum">
              <a:rPr lang="en-US" sz="120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pPr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AB011E"/>
                </a:buClr>
                <a:buSzPct val="80000"/>
              </a:pPr>
              <a:t>‹#›</a:t>
            </a:fld>
            <a:endParaRPr lang="en-US" sz="1200" dirty="0">
              <a:solidFill>
                <a:srgbClr val="7F7F7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854700" y="6324600"/>
            <a:ext cx="0" cy="476250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76200" y="6381690"/>
            <a:ext cx="3429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kern="12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Arial" panose="020B0604020202020204" pitchFamily="34" charset="0"/>
              </a:rPr>
              <a:t>© 2017 </a:t>
            </a:r>
            <a:endParaRPr lang="en-US" sz="1000" kern="1200" cap="all" dirty="0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Arial" panose="020B0604020202020204" pitchFamily="34" charset="0"/>
            </a:endParaRPr>
          </a:p>
          <a:p>
            <a:r>
              <a:rPr lang="en-US" sz="600" kern="1200" cap="all" baseline="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Arial" panose="020B0604020202020204" pitchFamily="34" charset="0"/>
              </a:rPr>
              <a:t>by the President and Fellows of Harvard College</a:t>
            </a:r>
            <a:endParaRPr lang="en-US" sz="600" kern="1200" cap="all" baseline="0" dirty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" name="Picture 7" descr="HMSLogo.gif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6435725"/>
            <a:ext cx="103187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3"/>
          <p:cNvSpPr txBox="1">
            <a:spLocks noChangeArrowheads="1"/>
          </p:cNvSpPr>
          <p:nvPr userDrawn="1"/>
        </p:nvSpPr>
        <p:spPr bwMode="auto">
          <a:xfrm>
            <a:off x="5870575" y="6400800"/>
            <a:ext cx="2555875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600" dirty="0" smtClean="0">
                <a:latin typeface="Georgia" panose="02040502050405020303" pitchFamily="18" charset="0"/>
              </a:rPr>
              <a:t>OFFICE  FOR</a:t>
            </a:r>
            <a:r>
              <a:rPr lang="en-US" altLang="en-US" sz="1100" dirty="0" smtClean="0">
                <a:latin typeface="Georgia" panose="02040502050405020303" pitchFamily="18" charset="0"/>
              </a:rPr>
              <a:t/>
            </a:r>
            <a:br>
              <a:rPr lang="en-US" altLang="en-US" sz="1100" dirty="0" smtClean="0">
                <a:latin typeface="Georgia" panose="02040502050405020303" pitchFamily="18" charset="0"/>
              </a:rPr>
            </a:br>
            <a:r>
              <a:rPr lang="en-US" altLang="en-US" sz="1100" dirty="0" smtClean="0">
                <a:latin typeface="Georgia" panose="02040502050405020303" pitchFamily="18" charset="0"/>
              </a:rPr>
              <a:t>Faculty Affairs</a:t>
            </a:r>
          </a:p>
        </p:txBody>
      </p:sp>
    </p:spTree>
    <p:extLst>
      <p:ext uri="{BB962C8B-B14F-4D97-AF65-F5344CB8AC3E}">
        <p14:creationId xmlns:p14="http://schemas.microsoft.com/office/powerpoint/2010/main" val="288603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rgbClr val="A51C30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Georgia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Georgia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Georgia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Georgia" charset="0"/>
          <a:ea typeface="MS PGothic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9pPr>
    </p:titleStyle>
    <p:bodyStyle>
      <a:lvl1pPr marL="273050" indent="-273050" algn="l" rtl="0" eaLnBrk="0" fontAlgn="base" hangingPunct="0">
        <a:spcBef>
          <a:spcPts val="500"/>
        </a:spcBef>
        <a:spcAft>
          <a:spcPts val="0"/>
        </a:spcAft>
        <a:buClr>
          <a:srgbClr val="A51C30"/>
        </a:buClr>
        <a:buSzPct val="100000"/>
        <a:buFont typeface="Arial" pitchFamily="34" charset="0"/>
        <a:buChar char="•"/>
        <a:defRPr sz="2600" kern="1200">
          <a:solidFill>
            <a:srgbClr val="1E1E1E"/>
          </a:solidFill>
          <a:latin typeface="Arial"/>
          <a:ea typeface="MS PGothic" pitchFamily="34" charset="-128"/>
          <a:cs typeface="MS PGothic" pitchFamily="34" charset="-128"/>
        </a:defRPr>
      </a:lvl1pPr>
      <a:lvl2pPr marL="576263" indent="-228600" algn="l" rtl="0" eaLnBrk="0" fontAlgn="base" hangingPunct="0">
        <a:spcBef>
          <a:spcPts val="400"/>
        </a:spcBef>
        <a:spcAft>
          <a:spcPct val="0"/>
        </a:spcAft>
        <a:buClr>
          <a:srgbClr val="A51C30"/>
        </a:buClr>
        <a:buSzPct val="65000"/>
        <a:buFont typeface="Courier New" panose="02070309020205020404" pitchFamily="49" charset="0"/>
        <a:buChar char="o"/>
        <a:defRPr sz="2200" kern="1200">
          <a:solidFill>
            <a:srgbClr val="1E1E1E"/>
          </a:solidFill>
          <a:latin typeface="Arial"/>
          <a:ea typeface="MS PGothic" pitchFamily="34" charset="-128"/>
          <a:cs typeface="MS PGothic" charset="0"/>
        </a:defRPr>
      </a:lvl2pPr>
      <a:lvl3pPr marL="854075" indent="-228600" algn="l" rtl="0" eaLnBrk="0" fontAlgn="base" hangingPunct="0">
        <a:spcBef>
          <a:spcPts val="400"/>
        </a:spcBef>
        <a:spcAft>
          <a:spcPct val="0"/>
        </a:spcAft>
        <a:buClr>
          <a:srgbClr val="A51C30"/>
        </a:buClr>
        <a:buSzPct val="80000"/>
        <a:buFont typeface="Arial" pitchFamily="34" charset="0"/>
        <a:buChar char="•"/>
        <a:defRPr sz="2200" kern="1200">
          <a:solidFill>
            <a:srgbClr val="1E1E1E"/>
          </a:solidFill>
          <a:latin typeface="Arial"/>
          <a:ea typeface="MS PGothic" pitchFamily="34" charset="-128"/>
          <a:cs typeface="MS PGothic" charset="0"/>
        </a:defRPr>
      </a:lvl3pPr>
      <a:lvl4pPr marL="1143000" indent="-228600" algn="l" rtl="0" eaLnBrk="0" fontAlgn="base" hangingPunct="0">
        <a:spcBef>
          <a:spcPts val="400"/>
        </a:spcBef>
        <a:spcAft>
          <a:spcPct val="0"/>
        </a:spcAft>
        <a:buClr>
          <a:srgbClr val="A51C30"/>
        </a:buClr>
        <a:buSzPct val="55000"/>
        <a:buFont typeface="Courier New" panose="02070309020205020404" pitchFamily="49" charset="0"/>
        <a:buChar char="o"/>
        <a:defRPr sz="2200" kern="1200">
          <a:solidFill>
            <a:srgbClr val="1E1E1E"/>
          </a:solidFill>
          <a:latin typeface="Arial"/>
          <a:ea typeface="MS PGothic" pitchFamily="34" charset="-128"/>
          <a:cs typeface="MS PGothic" charset="0"/>
        </a:defRPr>
      </a:lvl4pPr>
      <a:lvl5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1C30"/>
        </a:buClr>
        <a:buSzPct val="80000"/>
        <a:buFont typeface="Arial" pitchFamily="34" charset="0"/>
        <a:buChar char="•"/>
        <a:defRPr sz="2200" kern="1200">
          <a:solidFill>
            <a:srgbClr val="1E1E1E"/>
          </a:solidFill>
          <a:latin typeface="Arial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dedportal.org/" TargetMode="Externa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685800" y="152401"/>
            <a:ext cx="8305800" cy="930676"/>
          </a:xfrm>
        </p:spPr>
        <p:txBody>
          <a:bodyPr/>
          <a:lstStyle/>
          <a:p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Teaching and Educational Leadership </a:t>
            </a:r>
            <a:endParaRPr lang="en-US" dirty="0"/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ducational leadership roles and recognition</a:t>
            </a:r>
          </a:p>
          <a:p>
            <a:pPr lvl="1"/>
            <a:r>
              <a:rPr lang="en-US" dirty="0" smtClean="0"/>
              <a:t>Course/residency/fellowship leadership </a:t>
            </a:r>
          </a:p>
          <a:p>
            <a:r>
              <a:rPr lang="en-US" altLang="en-US" dirty="0" smtClean="0"/>
              <a:t>Scholarship</a:t>
            </a:r>
            <a:endParaRPr lang="en-US" altLang="en-US" dirty="0"/>
          </a:p>
          <a:p>
            <a:pPr lvl="1"/>
            <a:r>
              <a:rPr lang="en-US" altLang="en-US" dirty="0"/>
              <a:t>Original publications, reviews, and chapters</a:t>
            </a:r>
          </a:p>
          <a:p>
            <a:pPr lvl="1"/>
            <a:r>
              <a:rPr lang="en-US" altLang="en-US" dirty="0"/>
              <a:t>Educational material (e.g., curricula, cases, syllabi) in print or other media </a:t>
            </a:r>
          </a:p>
          <a:p>
            <a:pPr lvl="1"/>
            <a:r>
              <a:rPr lang="en-US" altLang="en-US" dirty="0" smtClean="0"/>
              <a:t>Educational methods, policy statements, assessment tools</a:t>
            </a:r>
          </a:p>
          <a:p>
            <a:pPr lvl="2"/>
            <a:r>
              <a:rPr lang="en-US" dirty="0" smtClean="0"/>
              <a:t>Consider </a:t>
            </a:r>
            <a:r>
              <a:rPr lang="en-US" dirty="0"/>
              <a:t>submitting to </a:t>
            </a:r>
            <a:r>
              <a:rPr lang="en-US" smtClean="0"/>
              <a:t>the peer-reviewed </a:t>
            </a:r>
            <a:r>
              <a:rPr lang="en-US" dirty="0" err="1" smtClean="0"/>
              <a:t>MedEdPortal</a:t>
            </a:r>
            <a:r>
              <a:rPr lang="en-US" dirty="0" smtClean="0"/>
              <a:t> (</a:t>
            </a:r>
            <a:r>
              <a:rPr lang="en-US" u="sng" dirty="0" smtClean="0">
                <a:hlinkClick r:id="rId2"/>
              </a:rPr>
              <a:t>https</a:t>
            </a:r>
            <a:r>
              <a:rPr lang="en-US" u="sng" dirty="0">
                <a:hlinkClick r:id="rId2"/>
              </a:rPr>
              <a:t>://www.mededportal.org/</a:t>
            </a:r>
            <a:r>
              <a:rPr lang="en-US" dirty="0"/>
              <a:t>).</a:t>
            </a:r>
            <a:r>
              <a:rPr lang="en-US" dirty="0" smtClean="0"/>
              <a:t> </a:t>
            </a:r>
            <a:endParaRPr lang="en-US" altLang="en-US" dirty="0" smtClean="0"/>
          </a:p>
          <a:p>
            <a:r>
              <a:rPr lang="en-US" dirty="0" smtClean="0"/>
              <a:t>Teaching awards/honors common, not required</a:t>
            </a:r>
          </a:p>
          <a:p>
            <a:r>
              <a:rPr lang="en-US" dirty="0" smtClean="0"/>
              <a:t>May have funding to develop courses/programs</a:t>
            </a:r>
          </a:p>
        </p:txBody>
      </p:sp>
    </p:spTree>
    <p:extLst>
      <p:ext uri="{BB962C8B-B14F-4D97-AF65-F5344CB8AC3E}">
        <p14:creationId xmlns:p14="http://schemas.microsoft.com/office/powerpoint/2010/main" val="284651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64724"/>
            <a:ext cx="7391400" cy="930676"/>
          </a:xfrm>
        </p:spPr>
        <p:txBody>
          <a:bodyPr/>
          <a:lstStyle/>
          <a:p>
            <a:r>
              <a:rPr lang="en-US" altLang="en-US" dirty="0" smtClean="0"/>
              <a:t>Teaching and Education Innovations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202924"/>
            <a:ext cx="7391400" cy="3597676"/>
          </a:xfrm>
        </p:spPr>
        <p:txBody>
          <a:bodyPr/>
          <a:lstStyle/>
          <a:p>
            <a:r>
              <a:rPr lang="en-US" sz="2000" b="1" dirty="0" smtClean="0"/>
              <a:t>List </a:t>
            </a:r>
            <a:r>
              <a:rPr lang="en-US" sz="2000" b="1" dirty="0"/>
              <a:t>innovations in teaching and education </a:t>
            </a:r>
            <a:r>
              <a:rPr lang="en-US" sz="2000" dirty="0"/>
              <a:t>which may include novel approaches to curriculum delivery, supervisory teaching, training programs, or any other area of teaching.</a:t>
            </a:r>
            <a:endParaRPr lang="en-US" sz="2000" dirty="0" smtClean="0"/>
          </a:p>
          <a:p>
            <a:r>
              <a:rPr lang="en-US" sz="2000" b="1" dirty="0" smtClean="0"/>
              <a:t>Describe:</a:t>
            </a:r>
          </a:p>
          <a:p>
            <a:pPr lvl="1"/>
            <a:r>
              <a:rPr lang="en-US" sz="2000" dirty="0" smtClean="0"/>
              <a:t>their influence or potential influence on education or teaching</a:t>
            </a:r>
          </a:p>
          <a:p>
            <a:pPr lvl="1"/>
            <a:r>
              <a:rPr lang="en-US" sz="2000" dirty="0" smtClean="0"/>
              <a:t>how the material is used locally (at HMS), regionally, nationally, and/or internationally</a:t>
            </a:r>
          </a:p>
          <a:p>
            <a:pPr marL="0" lvl="1" indent="0">
              <a:spcBef>
                <a:spcPts val="2000"/>
              </a:spcBef>
              <a:buNone/>
            </a:pPr>
            <a:r>
              <a:rPr lang="en-US" sz="2000" b="1" dirty="0" smtClean="0">
                <a:solidFill>
                  <a:srgbClr val="A51C30"/>
                </a:solidFill>
              </a:rPr>
              <a:t>Example</a:t>
            </a:r>
            <a:endParaRPr lang="en-US" b="1" dirty="0" smtClean="0">
              <a:solidFill>
                <a:srgbClr val="A51C30"/>
              </a:solidFill>
            </a:endParaRPr>
          </a:p>
          <a:p>
            <a:pPr lvl="1"/>
            <a:endParaRPr lang="en-US" dirty="0" smtClean="0"/>
          </a:p>
          <a:p>
            <a:endParaRPr lang="en-US" alt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04575"/>
              </p:ext>
            </p:extLst>
          </p:nvPr>
        </p:nvGraphicFramePr>
        <p:xfrm>
          <a:off x="914401" y="4419600"/>
          <a:ext cx="7391400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="" xmlns:a16="http://schemas.microsoft.com/office/drawing/2014/main" val="1678043728"/>
                    </a:ext>
                  </a:extLst>
                </a:gridCol>
                <a:gridCol w="5334000">
                  <a:extLst>
                    <a:ext uri="{9D8B030D-6E8A-4147-A177-3AD203B41FA5}">
                      <a16:colId xmlns="" xmlns:a16="http://schemas.microsoft.com/office/drawing/2014/main" val="3576053594"/>
                    </a:ext>
                  </a:extLst>
                </a:gridCol>
              </a:tblGrid>
              <a:tr h="88392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rgbClr val="1E1E1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Performance: The Z Score</a:t>
                      </a:r>
                      <a:r>
                        <a:rPr lang="en-US" sz="1400" b="0" baseline="0" dirty="0" smtClean="0">
                          <a:solidFill>
                            <a:srgbClr val="1E1E1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rgbClr val="1E1E1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</a:t>
                      </a:r>
                    </a:p>
                    <a:p>
                      <a:endParaRPr lang="en-US" sz="1400" b="0" dirty="0">
                        <a:solidFill>
                          <a:srgbClr val="1E1E1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rgbClr val="1E1E1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Quarterly clinical performance reports are created for each resident and</a:t>
                      </a:r>
                      <a:r>
                        <a:rPr lang="en-US" sz="1400" b="0" baseline="0" dirty="0" smtClean="0">
                          <a:solidFill>
                            <a:srgbClr val="1E1E1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rgbClr val="1E1E1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 used to identify performance issues which then result in faculty-supervised</a:t>
                      </a:r>
                      <a:r>
                        <a:rPr lang="en-US" sz="1400" b="0" baseline="0" dirty="0" smtClean="0">
                          <a:solidFill>
                            <a:srgbClr val="1E1E1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rgbClr val="1E1E1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plans for improvement. Reports contain Z scores,</a:t>
                      </a:r>
                      <a:r>
                        <a:rPr lang="en-US" sz="1400" b="0" baseline="0" dirty="0" smtClean="0">
                          <a:solidFill>
                            <a:srgbClr val="1E1E1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</a:t>
                      </a:r>
                      <a:r>
                        <a:rPr lang="en-US" sz="1400" b="0" dirty="0" smtClean="0">
                          <a:solidFill>
                            <a:srgbClr val="1E1E1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ompetency flag density, written comments, statistical assessment of</a:t>
                      </a:r>
                      <a:r>
                        <a:rPr lang="en-US" sz="1400" b="0" baseline="0" dirty="0" smtClean="0">
                          <a:solidFill>
                            <a:srgbClr val="1E1E1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rgbClr val="1E1E1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performance as compared to peers, and faculty confidence in allowing a</a:t>
                      </a:r>
                      <a:r>
                        <a:rPr lang="en-US" sz="1400" b="0" baseline="0" dirty="0" smtClean="0">
                          <a:solidFill>
                            <a:srgbClr val="1E1E1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rgbClr val="1E1E1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 to act in an unsupervised fashion. Reports are created using</a:t>
                      </a:r>
                      <a:r>
                        <a:rPr lang="en-US" sz="1400" b="0" baseline="0" dirty="0" smtClean="0">
                          <a:solidFill>
                            <a:srgbClr val="1E1E1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rgbClr val="1E1E1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between 5-25 evaluations from the teaching faculty.</a:t>
                      </a:r>
                      <a:endParaRPr lang="en-US" sz="1400" b="0" dirty="0">
                        <a:solidFill>
                          <a:srgbClr val="1E1E1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18619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03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HMS colors 1">
      <a:dk1>
        <a:srgbClr val="1E1E1E"/>
      </a:dk1>
      <a:lt1>
        <a:srgbClr val="FFFFFF"/>
      </a:lt1>
      <a:dk2>
        <a:srgbClr val="1E1E1E"/>
      </a:dk2>
      <a:lt2>
        <a:srgbClr val="F3F3F1"/>
      </a:lt2>
      <a:accent1>
        <a:srgbClr val="C4961A"/>
      </a:accent1>
      <a:accent2>
        <a:srgbClr val="A51C30"/>
      </a:accent2>
      <a:accent3>
        <a:srgbClr val="293352"/>
      </a:accent3>
      <a:accent4>
        <a:srgbClr val="8996A0"/>
      </a:accent4>
      <a:accent5>
        <a:srgbClr val="4E84C4"/>
      </a:accent5>
      <a:accent6>
        <a:srgbClr val="8C8179"/>
      </a:accent6>
      <a:hlink>
        <a:srgbClr val="4E84C4"/>
      </a:hlink>
      <a:folHlink>
        <a:srgbClr val="C4961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2016 OFA PowerPoint Template 1.23.2017" id="{38D38042-B8FE-4795-A39D-611EEE343CB8}" vid="{F298F798-6A4F-475C-8490-8E9E132D82D1}"/>
    </a:ext>
  </a:extLst>
</a:theme>
</file>

<file path=ppt/theme/theme2.xml><?xml version="1.0" encoding="utf-8"?>
<a:theme xmlns:a="http://schemas.openxmlformats.org/drawingml/2006/main" name="No_Griffin">
  <a:themeElements>
    <a:clrScheme name="HMS colors 1">
      <a:dk1>
        <a:srgbClr val="1E1E1E"/>
      </a:dk1>
      <a:lt1>
        <a:srgbClr val="FFFFFF"/>
      </a:lt1>
      <a:dk2>
        <a:srgbClr val="1E1E1E"/>
      </a:dk2>
      <a:lt2>
        <a:srgbClr val="F3F3F1"/>
      </a:lt2>
      <a:accent1>
        <a:srgbClr val="C4961A"/>
      </a:accent1>
      <a:accent2>
        <a:srgbClr val="A51C30"/>
      </a:accent2>
      <a:accent3>
        <a:srgbClr val="293352"/>
      </a:accent3>
      <a:accent4>
        <a:srgbClr val="8996A0"/>
      </a:accent4>
      <a:accent5>
        <a:srgbClr val="4E84C4"/>
      </a:accent5>
      <a:accent6>
        <a:srgbClr val="8C8179"/>
      </a:accent6>
      <a:hlink>
        <a:srgbClr val="4E84C4"/>
      </a:hlink>
      <a:folHlink>
        <a:srgbClr val="C4961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2016 OFA PowerPoint Template 1.23.2017" id="{38D38042-B8FE-4795-A39D-611EEE343CB8}" vid="{158056F7-51ED-44FE-9AEF-0A5EB036C8DB}"/>
    </a:ext>
  </a:extLst>
</a:theme>
</file>

<file path=ppt/theme/theme3.xml><?xml version="1.0" encoding="utf-8"?>
<a:theme xmlns:a="http://schemas.openxmlformats.org/drawingml/2006/main" name="2017OFAslides">
  <a:themeElements>
    <a:clrScheme name="HMS colors 1">
      <a:dk1>
        <a:srgbClr val="1E1E1E"/>
      </a:dk1>
      <a:lt1>
        <a:srgbClr val="FFFFFF"/>
      </a:lt1>
      <a:dk2>
        <a:srgbClr val="1E1E1E"/>
      </a:dk2>
      <a:lt2>
        <a:srgbClr val="F3F3F1"/>
      </a:lt2>
      <a:accent1>
        <a:srgbClr val="C4961A"/>
      </a:accent1>
      <a:accent2>
        <a:srgbClr val="A51C30"/>
      </a:accent2>
      <a:accent3>
        <a:srgbClr val="293352"/>
      </a:accent3>
      <a:accent4>
        <a:srgbClr val="8996A0"/>
      </a:accent4>
      <a:accent5>
        <a:srgbClr val="4E84C4"/>
      </a:accent5>
      <a:accent6>
        <a:srgbClr val="8C8179"/>
      </a:accent6>
      <a:hlink>
        <a:srgbClr val="4E84C4"/>
      </a:hlink>
      <a:folHlink>
        <a:srgbClr val="C4961A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rgbClr val="C9921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2016 OFA PowerPoint Template 1.23.2017" id="{38D38042-B8FE-4795-A39D-611EEE343CB8}" vid="{01ECF2D4-1B03-4A66-83D3-8D05E7048523}"/>
    </a:ext>
  </a:extLst>
</a:theme>
</file>

<file path=ppt/theme/theme4.xml><?xml version="1.0" encoding="utf-8"?>
<a:theme xmlns:a="http://schemas.openxmlformats.org/drawingml/2006/main" name="1_HMS_Brand_Theme">
  <a:themeElements>
    <a:clrScheme name="HMS colors 1">
      <a:dk1>
        <a:srgbClr val="1E1E1E"/>
      </a:dk1>
      <a:lt1>
        <a:srgbClr val="FFFFFF"/>
      </a:lt1>
      <a:dk2>
        <a:srgbClr val="1E1E1E"/>
      </a:dk2>
      <a:lt2>
        <a:srgbClr val="F3F3F1"/>
      </a:lt2>
      <a:accent1>
        <a:srgbClr val="C4961A"/>
      </a:accent1>
      <a:accent2>
        <a:srgbClr val="A51C30"/>
      </a:accent2>
      <a:accent3>
        <a:srgbClr val="293352"/>
      </a:accent3>
      <a:accent4>
        <a:srgbClr val="8996A0"/>
      </a:accent4>
      <a:accent5>
        <a:srgbClr val="4E84C4"/>
      </a:accent5>
      <a:accent6>
        <a:srgbClr val="8C8179"/>
      </a:accent6>
      <a:hlink>
        <a:srgbClr val="4E84C4"/>
      </a:hlink>
      <a:folHlink>
        <a:srgbClr val="C4961A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rgbClr val="C9921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A core promotion slides rev 2.24.2017" id="{0F945A21-894E-458A-9DCF-1A8DE2AF85FC}" vid="{9B27B622-2FC9-4FC3-B89B-0439B89A4E22}"/>
    </a:ext>
  </a:extLst>
</a:theme>
</file>

<file path=ppt/theme/theme5.xml><?xml version="1.0" encoding="utf-8"?>
<a:theme xmlns:a="http://schemas.openxmlformats.org/drawingml/2006/main" name="2_HMS_Brand_Theme">
  <a:themeElements>
    <a:clrScheme name="HMS colors 1">
      <a:dk1>
        <a:srgbClr val="1E1E1E"/>
      </a:dk1>
      <a:lt1>
        <a:srgbClr val="FFFFFF"/>
      </a:lt1>
      <a:dk2>
        <a:srgbClr val="1E1E1E"/>
      </a:dk2>
      <a:lt2>
        <a:srgbClr val="F3F3F1"/>
      </a:lt2>
      <a:accent1>
        <a:srgbClr val="C4961A"/>
      </a:accent1>
      <a:accent2>
        <a:srgbClr val="A51C30"/>
      </a:accent2>
      <a:accent3>
        <a:srgbClr val="293352"/>
      </a:accent3>
      <a:accent4>
        <a:srgbClr val="8996A0"/>
      </a:accent4>
      <a:accent5>
        <a:srgbClr val="4E84C4"/>
      </a:accent5>
      <a:accent6>
        <a:srgbClr val="8C8179"/>
      </a:accent6>
      <a:hlink>
        <a:srgbClr val="4E84C4"/>
      </a:hlink>
      <a:folHlink>
        <a:srgbClr val="C4961A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rgbClr val="C9921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A data slides rev 2.24.2017" id="{C743E2A0-5F22-4E37-8B73-2F1B057A95F3}" vid="{16596840-0945-4B0F-9CD2-8C5749922206}"/>
    </a:ext>
  </a:extLst>
</a:theme>
</file>

<file path=ppt/theme/theme6.xml><?xml version="1.0" encoding="utf-8"?>
<a:theme xmlns:a="http://schemas.openxmlformats.org/drawingml/2006/main" name="3_HMS_Brand_Theme">
  <a:themeElements>
    <a:clrScheme name="HMS colors 1">
      <a:dk1>
        <a:srgbClr val="1E1E1E"/>
      </a:dk1>
      <a:lt1>
        <a:srgbClr val="FFFFFF"/>
      </a:lt1>
      <a:dk2>
        <a:srgbClr val="1E1E1E"/>
      </a:dk2>
      <a:lt2>
        <a:srgbClr val="F3F3F1"/>
      </a:lt2>
      <a:accent1>
        <a:srgbClr val="C4961A"/>
      </a:accent1>
      <a:accent2>
        <a:srgbClr val="A51C30"/>
      </a:accent2>
      <a:accent3>
        <a:srgbClr val="293352"/>
      </a:accent3>
      <a:accent4>
        <a:srgbClr val="8996A0"/>
      </a:accent4>
      <a:accent5>
        <a:srgbClr val="4E84C4"/>
      </a:accent5>
      <a:accent6>
        <a:srgbClr val="8C8179"/>
      </a:accent6>
      <a:hlink>
        <a:srgbClr val="4E84C4"/>
      </a:hlink>
      <a:folHlink>
        <a:srgbClr val="C4961A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rgbClr val="C9921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A promotion to assistant and associate rev 2.24.2017" id="{C9837644-5A33-44DF-A451-A134E647C5CB}" vid="{32C69336-C980-4878-A563-A41C6541670C}"/>
    </a:ext>
  </a:extLst>
</a:theme>
</file>

<file path=ppt/theme/theme7.xml><?xml version="1.0" encoding="utf-8"?>
<a:theme xmlns:a="http://schemas.openxmlformats.org/drawingml/2006/main" name="4_HMS_Brand_Theme">
  <a:themeElements>
    <a:clrScheme name="HMS colors 1">
      <a:dk1>
        <a:srgbClr val="1E1E1E"/>
      </a:dk1>
      <a:lt1>
        <a:srgbClr val="FFFFFF"/>
      </a:lt1>
      <a:dk2>
        <a:srgbClr val="1E1E1E"/>
      </a:dk2>
      <a:lt2>
        <a:srgbClr val="F3F3F1"/>
      </a:lt2>
      <a:accent1>
        <a:srgbClr val="C4961A"/>
      </a:accent1>
      <a:accent2>
        <a:srgbClr val="A51C30"/>
      </a:accent2>
      <a:accent3>
        <a:srgbClr val="293352"/>
      </a:accent3>
      <a:accent4>
        <a:srgbClr val="8996A0"/>
      </a:accent4>
      <a:accent5>
        <a:srgbClr val="4E84C4"/>
      </a:accent5>
      <a:accent6>
        <a:srgbClr val="8C8179"/>
      </a:accent6>
      <a:hlink>
        <a:srgbClr val="4E84C4"/>
      </a:hlink>
      <a:folHlink>
        <a:srgbClr val="C4961A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rgbClr val="C9921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A promotion to professor rev 2.24.2017" id="{4F1E21E2-6D5F-4BEE-AAA6-DB3873D1995A}" vid="{411749FC-81A1-4EAF-965E-610DBEFFB82F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2016 OFA PowerPoint Template 1.23.2017</Template>
  <TotalTime>87</TotalTime>
  <Words>201</Words>
  <Application>Microsoft Office PowerPoint</Application>
  <PresentationFormat>On-screen Show (4:3)</PresentationFormat>
  <Paragraphs>19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Default Theme</vt:lpstr>
      <vt:lpstr>No_Griffin</vt:lpstr>
      <vt:lpstr>2017OFAslides</vt:lpstr>
      <vt:lpstr>1_HMS_Brand_Theme</vt:lpstr>
      <vt:lpstr>2_HMS_Brand_Theme</vt:lpstr>
      <vt:lpstr>3_HMS_Brand_Theme</vt:lpstr>
      <vt:lpstr>4_HMS_Brand_Theme</vt:lpstr>
      <vt:lpstr> Teaching and Educational Leadership </vt:lpstr>
      <vt:lpstr>Teaching and Education Innovations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OFA PowerPoint guidelines</dc:title>
  <dc:creator>Mahiet, Damien</dc:creator>
  <cp:lastModifiedBy>Levy, Anne</cp:lastModifiedBy>
  <cp:revision>21</cp:revision>
  <cp:lastPrinted>2016-11-04T18:35:20Z</cp:lastPrinted>
  <dcterms:created xsi:type="dcterms:W3CDTF">2017-03-24T20:33:11Z</dcterms:created>
  <dcterms:modified xsi:type="dcterms:W3CDTF">2018-12-26T20:47:38Z</dcterms:modified>
</cp:coreProperties>
</file>