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7" d="100"/>
          <a:sy n="117" d="100"/>
        </p:scale>
        <p:origin x="-233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3DB0-7609-4A9D-B203-114DCAD8B780}" type="datetimeFigureOut">
              <a:rPr lang="en-US" smtClean="0"/>
              <a:t>3/30/2016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BEA3C-5CC5-4158-8E17-0FAAEB11A1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5874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3DB0-7609-4A9D-B203-114DCAD8B780}" type="datetimeFigureOut">
              <a:rPr lang="en-US" smtClean="0"/>
              <a:t>3/30/2016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BEA3C-5CC5-4158-8E17-0FAAEB11A1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1581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3DB0-7609-4A9D-B203-114DCAD8B780}" type="datetimeFigureOut">
              <a:rPr lang="en-US" smtClean="0"/>
              <a:t>3/30/2016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BEA3C-5CC5-4158-8E17-0FAAEB11A1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0951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3DB0-7609-4A9D-B203-114DCAD8B780}" type="datetimeFigureOut">
              <a:rPr lang="en-US" smtClean="0"/>
              <a:t>3/30/2016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BEA3C-5CC5-4158-8E17-0FAAEB11A1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98737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3DB0-7609-4A9D-B203-114DCAD8B780}" type="datetimeFigureOut">
              <a:rPr lang="en-US" smtClean="0"/>
              <a:t>3/30/2016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BEA3C-5CC5-4158-8E17-0FAAEB11A1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12177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3DB0-7609-4A9D-B203-114DCAD8B780}" type="datetimeFigureOut">
              <a:rPr lang="en-US" smtClean="0"/>
              <a:t>3/30/2016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BEA3C-5CC5-4158-8E17-0FAAEB11A1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676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3DB0-7609-4A9D-B203-114DCAD8B780}" type="datetimeFigureOut">
              <a:rPr lang="en-US" smtClean="0"/>
              <a:t>3/30/2016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BEA3C-5CC5-4158-8E17-0FAAEB11A1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1107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3DB0-7609-4A9D-B203-114DCAD8B780}" type="datetimeFigureOut">
              <a:rPr lang="en-US" smtClean="0"/>
              <a:t>3/30/2016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BEA3C-5CC5-4158-8E17-0FAAEB11A1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16122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3DB0-7609-4A9D-B203-114DCAD8B780}" type="datetimeFigureOut">
              <a:rPr lang="en-US" smtClean="0"/>
              <a:t>3/30/2016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BEA3C-5CC5-4158-8E17-0FAAEB11A1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1748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3DB0-7609-4A9D-B203-114DCAD8B780}" type="datetimeFigureOut">
              <a:rPr lang="en-US" smtClean="0"/>
              <a:t>3/30/2016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BEA3C-5CC5-4158-8E17-0FAAEB11A1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3060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403DB0-7609-4A9D-B203-114DCAD8B780}" type="datetimeFigureOut">
              <a:rPr lang="en-US" smtClean="0"/>
              <a:t>3/30/2016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DBEA3C-5CC5-4158-8E17-0FAAEB11A1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4057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403DB0-7609-4A9D-B203-114DCAD8B780}" type="datetimeFigureOut">
              <a:rPr lang="en-US" smtClean="0"/>
              <a:t>3/30/2016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DBEA3C-5CC5-4158-8E17-0FAAEB11A12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851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donald.pottle@meei.harvard.edu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81212" y="228600"/>
            <a:ext cx="7760586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Printing Posters Using the HP </a:t>
            </a:r>
            <a:r>
              <a:rPr lang="en-US" b="1" dirty="0" smtClean="0"/>
              <a:t>Designjet</a:t>
            </a:r>
            <a:r>
              <a:rPr lang="en-US" b="1" dirty="0" smtClean="0"/>
              <a:t> T790 PS Wide Format Printer </a:t>
            </a:r>
            <a:r>
              <a:rPr lang="en-US" sz="1100" b="1" dirty="0" smtClean="0"/>
              <a:t>(room 249 West)</a:t>
            </a:r>
          </a:p>
          <a:p>
            <a:r>
              <a:rPr lang="en-US" sz="1100" b="1" dirty="0"/>
              <a:t> </a:t>
            </a:r>
            <a:r>
              <a:rPr lang="en-US" sz="1100" b="1" dirty="0" smtClean="0"/>
              <a:t>                                                                         </a:t>
            </a:r>
          </a:p>
          <a:p>
            <a:r>
              <a:rPr lang="en-US" sz="1600" b="1" dirty="0" smtClean="0">
                <a:solidFill>
                  <a:srgbClr val="FF0000"/>
                </a:solidFill>
              </a:rPr>
              <a:t>                                            </a:t>
            </a:r>
            <a:r>
              <a:rPr lang="en-US" b="1" dirty="0" smtClean="0">
                <a:solidFill>
                  <a:srgbClr val="FF0000"/>
                </a:solidFill>
              </a:rPr>
              <a:t>THINGS THAT YOU SHOULD KNOW</a:t>
            </a:r>
          </a:p>
          <a:p>
            <a:endParaRPr lang="en-US" sz="1600" b="1" dirty="0" smtClean="0">
              <a:solidFill>
                <a:srgbClr val="FF0000"/>
              </a:solidFill>
            </a:endParaRPr>
          </a:p>
          <a:p>
            <a:endParaRPr lang="en-US" sz="11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3434" y="685800"/>
            <a:ext cx="8809015" cy="60016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/>
              <a:t>           </a:t>
            </a:r>
          </a:p>
          <a:p>
            <a:r>
              <a:rPr lang="en-US" sz="1600" dirty="0" smtClean="0"/>
              <a:t>       Please read and follow the directions provided  for composing your poster files and</a:t>
            </a:r>
          </a:p>
          <a:p>
            <a:r>
              <a:rPr lang="en-US" sz="1600" dirty="0" smtClean="0"/>
              <a:t>using our wide-format printer.</a:t>
            </a:r>
          </a:p>
          <a:p>
            <a:endParaRPr lang="en-US" sz="800" dirty="0" smtClean="0"/>
          </a:p>
          <a:p>
            <a:r>
              <a:rPr lang="en-US" sz="1600" dirty="0" smtClean="0"/>
              <a:t>       Refer to the requirements of the conference (e.g., ARVO) where you intend to present your poster.</a:t>
            </a:r>
          </a:p>
          <a:p>
            <a:r>
              <a:rPr lang="en-US" sz="1600" dirty="0" smtClean="0"/>
              <a:t>Previously published posters,  your PI, mentors and colleagues can provide excellent guidance. </a:t>
            </a:r>
          </a:p>
          <a:p>
            <a:endParaRPr lang="en-US" sz="800" dirty="0" smtClean="0"/>
          </a:p>
          <a:p>
            <a:r>
              <a:rPr lang="en-US" sz="1600" dirty="0" smtClean="0"/>
              <a:t>      Please contact Donald Pottle Tel: 508-981-5987 / </a:t>
            </a:r>
            <a:r>
              <a:rPr lang="en-US" sz="1600" i="1" dirty="0" smtClean="0">
                <a:solidFill>
                  <a:srgbClr val="0070C0"/>
                </a:solidFill>
                <a:hlinkClick r:id="rId2"/>
              </a:rPr>
              <a:t>donald.pottle@meei.harvard.edu</a:t>
            </a:r>
            <a:r>
              <a:rPr lang="en-US" sz="1600" i="1" dirty="0" smtClean="0">
                <a:solidFill>
                  <a:srgbClr val="0070C0"/>
                </a:solidFill>
              </a:rPr>
              <a:t>  </a:t>
            </a:r>
            <a:r>
              <a:rPr lang="en-US" sz="1600" dirty="0" smtClean="0"/>
              <a:t>for further</a:t>
            </a:r>
          </a:p>
          <a:p>
            <a:r>
              <a:rPr lang="en-US" sz="1600" dirty="0" smtClean="0"/>
              <a:t>Assistance, or to have your 56”-57” x 40” landscape .PDF and /or .PPTX poster file(s) printed for you.</a:t>
            </a:r>
          </a:p>
          <a:p>
            <a:r>
              <a:rPr lang="en-US" sz="1600" dirty="0" smtClean="0"/>
              <a:t>--------------------------------------------------------------------------------------------------------------------------------</a:t>
            </a:r>
          </a:p>
          <a:p>
            <a:endParaRPr lang="en-US" sz="800" dirty="0" smtClean="0"/>
          </a:p>
          <a:p>
            <a:r>
              <a:rPr lang="en-US" sz="1600" dirty="0" smtClean="0"/>
              <a:t>* Our HP </a:t>
            </a:r>
            <a:r>
              <a:rPr lang="en-US" sz="1600" dirty="0" smtClean="0"/>
              <a:t>Designjet</a:t>
            </a:r>
            <a:r>
              <a:rPr lang="en-US" sz="1600" dirty="0" smtClean="0"/>
              <a:t> T790 PS printer is available  for your use as a “Walk-in” facility  “24/7” but is</a:t>
            </a:r>
          </a:p>
          <a:p>
            <a:r>
              <a:rPr lang="en-US" sz="1600" dirty="0" smtClean="0"/>
              <a:t>not connected to the internet.  A nearby computer / monitor is available for you to use. </a:t>
            </a:r>
          </a:p>
          <a:p>
            <a:endParaRPr lang="en-US" sz="800" dirty="0" smtClean="0"/>
          </a:p>
          <a:p>
            <a:r>
              <a:rPr lang="en-US" sz="1600" dirty="0" smtClean="0"/>
              <a:t>* A scheduling calendar, Illustrated Instruction manual(s), and User Log sheets are located </a:t>
            </a:r>
          </a:p>
          <a:p>
            <a:r>
              <a:rPr lang="en-US" sz="1600" dirty="0" smtClean="0"/>
              <a:t>near the printer In room 249 West.</a:t>
            </a:r>
          </a:p>
          <a:p>
            <a:endParaRPr lang="en-US" sz="800" dirty="0"/>
          </a:p>
          <a:p>
            <a:r>
              <a:rPr lang="en-US" sz="1600" dirty="0" smtClean="0"/>
              <a:t>* Glossy surface posters ( recommended for printing images, diagrams, micrographs , costs #95.00</a:t>
            </a:r>
          </a:p>
          <a:p>
            <a:r>
              <a:rPr lang="en-US" sz="1600" dirty="0" smtClean="0"/>
              <a:t>each.  Please provide your cost center or grant number.</a:t>
            </a:r>
          </a:p>
          <a:p>
            <a:endParaRPr lang="en-US" sz="800" dirty="0" smtClean="0"/>
          </a:p>
          <a:p>
            <a:r>
              <a:rPr lang="en-US" sz="1600" dirty="0" smtClean="0"/>
              <a:t>* Please prepare your posters on a PC and in MS PowerPoint®</a:t>
            </a:r>
            <a:r>
              <a:rPr lang="en-US" sz="900" dirty="0" smtClean="0"/>
              <a:t> </a:t>
            </a:r>
            <a:r>
              <a:rPr lang="en-US" sz="1600" dirty="0" smtClean="0"/>
              <a:t> and convert to  57” x 40” in .PDF.</a:t>
            </a:r>
          </a:p>
          <a:p>
            <a:r>
              <a:rPr lang="en-US" sz="1600" dirty="0" smtClean="0"/>
              <a:t>Send </a:t>
            </a:r>
            <a:r>
              <a:rPr lang="en-US" sz="1600" b="1" u="sng" dirty="0" smtClean="0"/>
              <a:t>BOTH</a:t>
            </a:r>
            <a:r>
              <a:rPr lang="en-US" sz="1600" dirty="0" smtClean="0"/>
              <a:t>  files to Don Pottle by e-mail, if you wish for him to print your poster for you.</a:t>
            </a:r>
          </a:p>
          <a:p>
            <a:r>
              <a:rPr lang="en-US" sz="1600" dirty="0" smtClean="0"/>
              <a:t>These inclusions will allow for poster corrections to be made.</a:t>
            </a:r>
          </a:p>
          <a:p>
            <a:endParaRPr lang="en-US" sz="800" dirty="0"/>
          </a:p>
          <a:p>
            <a:r>
              <a:rPr lang="en-US" sz="1600" dirty="0" smtClean="0"/>
              <a:t>* Prepare charts and graphs in MS PowerPoint,® Adobe Illustrator®, or other vector graphics application,</a:t>
            </a:r>
          </a:p>
          <a:p>
            <a:r>
              <a:rPr lang="en-US" sz="1600" dirty="0" smtClean="0"/>
              <a:t>for best resolution and clarity on your final poster.   Illustrations imported from other sources</a:t>
            </a:r>
          </a:p>
          <a:p>
            <a:r>
              <a:rPr lang="en-US" sz="1600" dirty="0" smtClean="0"/>
              <a:t>sometimes lose substantial detail and will pixelate when enlarged to poster-size.</a:t>
            </a:r>
          </a:p>
          <a:p>
            <a:endParaRPr lang="en-US" sz="800" dirty="0"/>
          </a:p>
        </p:txBody>
      </p:sp>
    </p:spTree>
    <p:extLst>
      <p:ext uri="{BB962C8B-B14F-4D97-AF65-F5344CB8AC3E}">
        <p14:creationId xmlns:p14="http://schemas.microsoft.com/office/powerpoint/2010/main" val="2221523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304800"/>
            <a:ext cx="8903784" cy="38933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 Refer to the provided DVD for sources of .</a:t>
            </a:r>
            <a:r>
              <a:rPr lang="en-US" dirty="0" smtClean="0"/>
              <a:t>ppt</a:t>
            </a:r>
            <a:r>
              <a:rPr lang="en-US" dirty="0" smtClean="0"/>
              <a:t> /.</a:t>
            </a:r>
            <a:r>
              <a:rPr lang="en-US" dirty="0" smtClean="0"/>
              <a:t>pptx</a:t>
            </a:r>
            <a:r>
              <a:rPr lang="en-US" dirty="0" smtClean="0"/>
              <a:t> High Resolution Logos for your</a:t>
            </a:r>
          </a:p>
          <a:p>
            <a:r>
              <a:rPr lang="en-US" dirty="0" smtClean="0"/>
              <a:t>poster title.</a:t>
            </a:r>
          </a:p>
          <a:p>
            <a:endParaRPr lang="en-US" sz="900" dirty="0" smtClean="0"/>
          </a:p>
          <a:p>
            <a:r>
              <a:rPr lang="en-US" dirty="0" smtClean="0"/>
              <a:t>* Please proof-read your poster.  The nearby poster computer / monitor is available</a:t>
            </a:r>
          </a:p>
          <a:p>
            <a:r>
              <a:rPr lang="en-US" dirty="0" smtClean="0"/>
              <a:t> for your to use. </a:t>
            </a:r>
            <a:endParaRPr lang="en-US" sz="900" dirty="0" smtClean="0"/>
          </a:p>
          <a:p>
            <a:endParaRPr lang="en-US" sz="800" dirty="0" smtClean="0"/>
          </a:p>
          <a:p>
            <a:r>
              <a:rPr lang="en-US" dirty="0" smtClean="0"/>
              <a:t>* Posters having many images may take in excess of one hour to print and dry.</a:t>
            </a:r>
            <a:endParaRPr lang="en-US" sz="900" dirty="0" smtClean="0"/>
          </a:p>
          <a:p>
            <a:endParaRPr lang="en-US" sz="800" dirty="0" smtClean="0"/>
          </a:p>
          <a:p>
            <a:r>
              <a:rPr lang="en-US" dirty="0" smtClean="0"/>
              <a:t>* Please cooperate with me and other colleagues regarding scheduling times.</a:t>
            </a:r>
          </a:p>
          <a:p>
            <a:r>
              <a:rPr lang="en-US" dirty="0" smtClean="0"/>
              <a:t>There are sometimes unavoidable delays when changing paper or exchanging printer heads.</a:t>
            </a:r>
          </a:p>
          <a:p>
            <a:endParaRPr lang="en-US" sz="800" dirty="0" smtClean="0"/>
          </a:p>
          <a:p>
            <a:r>
              <a:rPr lang="en-US" dirty="0" smtClean="0"/>
              <a:t>* Trimming the edges of a poster is normally done using a metal straight edge and box cutter.</a:t>
            </a:r>
          </a:p>
          <a:p>
            <a:r>
              <a:rPr lang="en-US" dirty="0" smtClean="0"/>
              <a:t>These tools and a cutting table are provided on request (just outside room 249 West).</a:t>
            </a:r>
          </a:p>
          <a:p>
            <a:endParaRPr lang="en-US" sz="800" dirty="0" smtClean="0"/>
          </a:p>
          <a:p>
            <a:r>
              <a:rPr lang="en-US" dirty="0" smtClean="0"/>
              <a:t>* Please protect your poster.  Either provide your own poster tube(s), or I can provide </a:t>
            </a:r>
          </a:p>
          <a:p>
            <a:r>
              <a:rPr lang="en-US" dirty="0" smtClean="0"/>
              <a:t>plastic sheaths or cardboard tubes.</a:t>
            </a:r>
          </a:p>
          <a:p>
            <a:endParaRPr lang="en-US" sz="800" dirty="0"/>
          </a:p>
        </p:txBody>
      </p:sp>
      <p:sp>
        <p:nvSpPr>
          <p:cNvPr id="5" name="TextBox 4"/>
          <p:cNvSpPr txBox="1"/>
          <p:nvPr/>
        </p:nvSpPr>
        <p:spPr>
          <a:xfrm>
            <a:off x="312964" y="4075063"/>
            <a:ext cx="823437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* Please complete the USER Log and clean up the work area. 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800" dirty="0" smtClean="0"/>
          </a:p>
          <a:p>
            <a:r>
              <a:rPr lang="en-US" b="1" dirty="0" smtClean="0"/>
              <a:t>Please provide your cost center / grant number so that correct charges can be made.</a:t>
            </a:r>
            <a:endParaRPr lang="en-US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400651" y="4861598"/>
            <a:ext cx="4058996" cy="169277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/>
              <a:t>Thank you,</a:t>
            </a:r>
          </a:p>
          <a:p>
            <a:r>
              <a:rPr lang="en-US" sz="1600" b="1" dirty="0" smtClean="0"/>
              <a:t>Donald W. Pottle, BS, MS </a:t>
            </a:r>
          </a:p>
          <a:p>
            <a:r>
              <a:rPr lang="en-US" sz="1200" b="1" dirty="0" smtClean="0"/>
              <a:t>Manager: SERI Core Microscope and Poster Printing Facilities</a:t>
            </a:r>
          </a:p>
          <a:p>
            <a:r>
              <a:rPr lang="en-US" sz="1200" b="1" dirty="0" smtClean="0"/>
              <a:t>Schepens</a:t>
            </a:r>
            <a:r>
              <a:rPr lang="en-US" sz="1200" b="1" dirty="0" smtClean="0"/>
              <a:t> Eye Research Institute</a:t>
            </a:r>
          </a:p>
          <a:p>
            <a:r>
              <a:rPr lang="en-US" sz="1200" b="1" dirty="0" smtClean="0"/>
              <a:t>20 </a:t>
            </a:r>
            <a:r>
              <a:rPr lang="en-US" sz="1200" b="1" dirty="0" smtClean="0"/>
              <a:t>Staniford</a:t>
            </a:r>
            <a:r>
              <a:rPr lang="en-US" sz="1200" b="1" dirty="0" smtClean="0"/>
              <a:t> St.</a:t>
            </a:r>
          </a:p>
          <a:p>
            <a:r>
              <a:rPr lang="en-US" sz="1200" b="1" dirty="0" smtClean="0"/>
              <a:t>Boston, MA</a:t>
            </a:r>
          </a:p>
          <a:p>
            <a:r>
              <a:rPr lang="en-US" sz="1200" b="1" dirty="0" smtClean="0"/>
              <a:t>02114</a:t>
            </a:r>
          </a:p>
          <a:p>
            <a:r>
              <a:rPr lang="en-US" sz="1200" b="1" dirty="0" smtClean="0"/>
              <a:t>Tel:508-981-5987</a:t>
            </a:r>
            <a:endParaRPr 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3713107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518</Words>
  <Application>Microsoft Office PowerPoint</Application>
  <PresentationFormat>On-screen Show (4:3)</PresentationFormat>
  <Paragraphs>57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Pottle, Donald</dc:creator>
  <cp:lastModifiedBy>Pottle, Donald</cp:lastModifiedBy>
  <cp:revision>7</cp:revision>
  <dcterms:created xsi:type="dcterms:W3CDTF">2016-03-30T18:01:44Z</dcterms:created>
  <dcterms:modified xsi:type="dcterms:W3CDTF">2016-03-30T19:09:33Z</dcterms:modified>
</cp:coreProperties>
</file>