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59" r:id="rId2"/>
    <p:sldId id="260" r:id="rId3"/>
    <p:sldId id="261" r:id="rId4"/>
    <p:sldId id="262" r:id="rId5"/>
    <p:sldId id="263" r:id="rId6"/>
    <p:sldId id="264" r:id="rId7"/>
  </p:sldIdLst>
  <p:sldSz cx="9144000" cy="5143500" type="screen16x9"/>
  <p:notesSz cx="6858000" cy="9144000"/>
  <p:defaultTextStyle>
    <a:defPPr>
      <a:defRPr lang="en-US"/>
    </a:defPPr>
    <a:lvl1pPr marL="0" algn="l" defTabSz="816356" rtl="0" eaLnBrk="1" latinLnBrk="0" hangingPunct="1">
      <a:defRPr sz="1600" kern="1200">
        <a:solidFill>
          <a:schemeClr val="tx1"/>
        </a:solidFill>
        <a:latin typeface="+mn-lt"/>
        <a:ea typeface="+mn-ea"/>
        <a:cs typeface="+mn-cs"/>
      </a:defRPr>
    </a:lvl1pPr>
    <a:lvl2pPr marL="408177" algn="l" defTabSz="816356" rtl="0" eaLnBrk="1" latinLnBrk="0" hangingPunct="1">
      <a:defRPr sz="1600" kern="1200">
        <a:solidFill>
          <a:schemeClr val="tx1"/>
        </a:solidFill>
        <a:latin typeface="+mn-lt"/>
        <a:ea typeface="+mn-ea"/>
        <a:cs typeface="+mn-cs"/>
      </a:defRPr>
    </a:lvl2pPr>
    <a:lvl3pPr marL="816356" algn="l" defTabSz="816356" rtl="0" eaLnBrk="1" latinLnBrk="0" hangingPunct="1">
      <a:defRPr sz="1600" kern="1200">
        <a:solidFill>
          <a:schemeClr val="tx1"/>
        </a:solidFill>
        <a:latin typeface="+mn-lt"/>
        <a:ea typeface="+mn-ea"/>
        <a:cs typeface="+mn-cs"/>
      </a:defRPr>
    </a:lvl3pPr>
    <a:lvl4pPr marL="1224533" algn="l" defTabSz="816356" rtl="0" eaLnBrk="1" latinLnBrk="0" hangingPunct="1">
      <a:defRPr sz="1600" kern="1200">
        <a:solidFill>
          <a:schemeClr val="tx1"/>
        </a:solidFill>
        <a:latin typeface="+mn-lt"/>
        <a:ea typeface="+mn-ea"/>
        <a:cs typeface="+mn-cs"/>
      </a:defRPr>
    </a:lvl4pPr>
    <a:lvl5pPr marL="1632711" algn="l" defTabSz="816356" rtl="0" eaLnBrk="1" latinLnBrk="0" hangingPunct="1">
      <a:defRPr sz="1600" kern="1200">
        <a:solidFill>
          <a:schemeClr val="tx1"/>
        </a:solidFill>
        <a:latin typeface="+mn-lt"/>
        <a:ea typeface="+mn-ea"/>
        <a:cs typeface="+mn-cs"/>
      </a:defRPr>
    </a:lvl5pPr>
    <a:lvl6pPr marL="2040889" algn="l" defTabSz="816356" rtl="0" eaLnBrk="1" latinLnBrk="0" hangingPunct="1">
      <a:defRPr sz="1600" kern="1200">
        <a:solidFill>
          <a:schemeClr val="tx1"/>
        </a:solidFill>
        <a:latin typeface="+mn-lt"/>
        <a:ea typeface="+mn-ea"/>
        <a:cs typeface="+mn-cs"/>
      </a:defRPr>
    </a:lvl6pPr>
    <a:lvl7pPr marL="2449066" algn="l" defTabSz="816356" rtl="0" eaLnBrk="1" latinLnBrk="0" hangingPunct="1">
      <a:defRPr sz="1600" kern="1200">
        <a:solidFill>
          <a:schemeClr val="tx1"/>
        </a:solidFill>
        <a:latin typeface="+mn-lt"/>
        <a:ea typeface="+mn-ea"/>
        <a:cs typeface="+mn-cs"/>
      </a:defRPr>
    </a:lvl7pPr>
    <a:lvl8pPr marL="2857244" algn="l" defTabSz="816356" rtl="0" eaLnBrk="1" latinLnBrk="0" hangingPunct="1">
      <a:defRPr sz="1600" kern="1200">
        <a:solidFill>
          <a:schemeClr val="tx1"/>
        </a:solidFill>
        <a:latin typeface="+mn-lt"/>
        <a:ea typeface="+mn-ea"/>
        <a:cs typeface="+mn-cs"/>
      </a:defRPr>
    </a:lvl8pPr>
    <a:lvl9pPr marL="3265422" algn="l" defTabSz="816356" rtl="0" eaLnBrk="1" latinLnBrk="0" hangingPunct="1">
      <a:defRPr sz="16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22236"/>
    <a:srgbClr val="204066"/>
    <a:srgbClr val="1C3758"/>
    <a:srgbClr val="335E91"/>
    <a:srgbClr val="1A324E"/>
    <a:srgbClr val="214065"/>
    <a:srgbClr val="2D598F"/>
    <a:srgbClr val="7A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110" d="100"/>
          <a:sy n="110" d="100"/>
        </p:scale>
        <p:origin x="-1632" y="-696"/>
      </p:cViewPr>
      <p:guideLst>
        <p:guide orient="horz" pos="1620"/>
        <p:guide pos="2880"/>
      </p:guideLst>
    </p:cSldViewPr>
  </p:slideViewPr>
  <p:notesTextViewPr>
    <p:cViewPr>
      <p:scale>
        <a:sx n="1" d="1"/>
        <a:sy n="1" d="1"/>
      </p:scale>
      <p:origin x="0" y="0"/>
    </p:cViewPr>
  </p:notesTextViewPr>
  <p:sorterViewPr>
    <p:cViewPr>
      <p:scale>
        <a:sx n="100" d="100"/>
        <a:sy n="100" d="100"/>
      </p:scale>
      <p:origin x="0" y="0"/>
    </p:cViewPr>
  </p:sorterViewPr>
  <p:notesViewPr>
    <p:cSldViewPr>
      <p:cViewPr varScale="1">
        <p:scale>
          <a:sx n="58" d="100"/>
          <a:sy n="58" d="100"/>
        </p:scale>
        <p:origin x="-3012"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B9B661-4D3A-4F91-993F-663AD8743445}" type="datetimeFigureOut">
              <a:rPr lang="en-US" smtClean="0"/>
              <a:t>3/29/2016</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E83F46-70BC-4624-AD3A-6E546CCFAC70}" type="slidenum">
              <a:rPr lang="en-US" smtClean="0"/>
              <a:t>‹#›</a:t>
            </a:fld>
            <a:endParaRPr lang="en-US"/>
          </a:p>
        </p:txBody>
      </p:sp>
    </p:spTree>
    <p:extLst>
      <p:ext uri="{BB962C8B-B14F-4D97-AF65-F5344CB8AC3E}">
        <p14:creationId xmlns:p14="http://schemas.microsoft.com/office/powerpoint/2010/main" val="3844479507"/>
      </p:ext>
    </p:extLst>
  </p:cSld>
  <p:clrMap bg1="lt1" tx1="dk1" bg2="lt2" tx2="dk2" accent1="accent1" accent2="accent2" accent3="accent3" accent4="accent4" accent5="accent5" accent6="accent6" hlink="hlink" folHlink="folHlink"/>
  <p:notesStyle>
    <a:lvl1pPr marL="0" algn="l" defTabSz="816356" rtl="0" eaLnBrk="1" latinLnBrk="0" hangingPunct="1">
      <a:defRPr sz="1100" kern="1200">
        <a:solidFill>
          <a:schemeClr val="tx1"/>
        </a:solidFill>
        <a:latin typeface="+mn-lt"/>
        <a:ea typeface="+mn-ea"/>
        <a:cs typeface="+mn-cs"/>
      </a:defRPr>
    </a:lvl1pPr>
    <a:lvl2pPr marL="408177" algn="l" defTabSz="816356" rtl="0" eaLnBrk="1" latinLnBrk="0" hangingPunct="1">
      <a:defRPr sz="1100" kern="1200">
        <a:solidFill>
          <a:schemeClr val="tx1"/>
        </a:solidFill>
        <a:latin typeface="+mn-lt"/>
        <a:ea typeface="+mn-ea"/>
        <a:cs typeface="+mn-cs"/>
      </a:defRPr>
    </a:lvl2pPr>
    <a:lvl3pPr marL="816356" algn="l" defTabSz="816356" rtl="0" eaLnBrk="1" latinLnBrk="0" hangingPunct="1">
      <a:defRPr sz="1100" kern="1200">
        <a:solidFill>
          <a:schemeClr val="tx1"/>
        </a:solidFill>
        <a:latin typeface="+mn-lt"/>
        <a:ea typeface="+mn-ea"/>
        <a:cs typeface="+mn-cs"/>
      </a:defRPr>
    </a:lvl3pPr>
    <a:lvl4pPr marL="1224533" algn="l" defTabSz="816356" rtl="0" eaLnBrk="1" latinLnBrk="0" hangingPunct="1">
      <a:defRPr sz="1100" kern="1200">
        <a:solidFill>
          <a:schemeClr val="tx1"/>
        </a:solidFill>
        <a:latin typeface="+mn-lt"/>
        <a:ea typeface="+mn-ea"/>
        <a:cs typeface="+mn-cs"/>
      </a:defRPr>
    </a:lvl4pPr>
    <a:lvl5pPr marL="1632711" algn="l" defTabSz="816356" rtl="0" eaLnBrk="1" latinLnBrk="0" hangingPunct="1">
      <a:defRPr sz="1100" kern="1200">
        <a:solidFill>
          <a:schemeClr val="tx1"/>
        </a:solidFill>
        <a:latin typeface="+mn-lt"/>
        <a:ea typeface="+mn-ea"/>
        <a:cs typeface="+mn-cs"/>
      </a:defRPr>
    </a:lvl5pPr>
    <a:lvl6pPr marL="2040889" algn="l" defTabSz="816356" rtl="0" eaLnBrk="1" latinLnBrk="0" hangingPunct="1">
      <a:defRPr sz="1100" kern="1200">
        <a:solidFill>
          <a:schemeClr val="tx1"/>
        </a:solidFill>
        <a:latin typeface="+mn-lt"/>
        <a:ea typeface="+mn-ea"/>
        <a:cs typeface="+mn-cs"/>
      </a:defRPr>
    </a:lvl6pPr>
    <a:lvl7pPr marL="2449066" algn="l" defTabSz="816356" rtl="0" eaLnBrk="1" latinLnBrk="0" hangingPunct="1">
      <a:defRPr sz="1100" kern="1200">
        <a:solidFill>
          <a:schemeClr val="tx1"/>
        </a:solidFill>
        <a:latin typeface="+mn-lt"/>
        <a:ea typeface="+mn-ea"/>
        <a:cs typeface="+mn-cs"/>
      </a:defRPr>
    </a:lvl7pPr>
    <a:lvl8pPr marL="2857244" algn="l" defTabSz="816356" rtl="0" eaLnBrk="1" latinLnBrk="0" hangingPunct="1">
      <a:defRPr sz="1100" kern="1200">
        <a:solidFill>
          <a:schemeClr val="tx1"/>
        </a:solidFill>
        <a:latin typeface="+mn-lt"/>
        <a:ea typeface="+mn-ea"/>
        <a:cs typeface="+mn-cs"/>
      </a:defRPr>
    </a:lvl8pPr>
    <a:lvl9pPr marL="3265422" algn="l" defTabSz="816356"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b="1" i="0">
                <a:effectLst>
                  <a:outerShdw blurRad="38100" dist="38100" dir="2700000" algn="tl">
                    <a:srgbClr val="000000">
                      <a:alpha val="43137"/>
                    </a:srgbClr>
                  </a:outerShdw>
                </a:effectLst>
                <a:latin typeface="Arial" panose="020B0604020202020204" pitchFamily="34" charset="0"/>
                <a:cs typeface="Arial" panose="020B0604020202020204"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943724904"/>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jp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 name="Rectangle 3"/>
          <p:cNvSpPr/>
          <p:nvPr userDrawn="1"/>
        </p:nvSpPr>
        <p:spPr>
          <a:xfrm>
            <a:off x="0" y="0"/>
            <a:ext cx="9144000" cy="1200150"/>
          </a:xfrm>
          <a:prstGeom prst="rect">
            <a:avLst/>
          </a:prstGeom>
          <a:gradFill flip="none" rotWithShape="1">
            <a:gsLst>
              <a:gs pos="0">
                <a:srgbClr val="1A324E"/>
              </a:gs>
              <a:gs pos="50000">
                <a:srgbClr val="335E91"/>
              </a:gs>
              <a:gs pos="100000">
                <a:srgbClr val="204066"/>
              </a:gs>
            </a:gsLst>
            <a:path path="circle">
              <a:fillToRect l="100000" t="100000"/>
            </a:path>
            <a:tileRect r="-100000" b="-100000"/>
          </a:gra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lIns="81636" tIns="40818" rIns="81636" bIns="40818" rtlCol="0" anchor="ctr"/>
          <a:lstStyle/>
          <a:p>
            <a:pPr algn="ctr"/>
            <a:endParaRPr lang="en-US"/>
          </a:p>
        </p:txBody>
      </p:sp>
      <p:sp>
        <p:nvSpPr>
          <p:cNvPr id="2" name="Title Placeholder 1"/>
          <p:cNvSpPr>
            <a:spLocks noGrp="1"/>
          </p:cNvSpPr>
          <p:nvPr>
            <p:ph type="title"/>
          </p:nvPr>
        </p:nvSpPr>
        <p:spPr>
          <a:xfrm>
            <a:off x="457200" y="205979"/>
            <a:ext cx="8229600" cy="857250"/>
          </a:xfrm>
          <a:prstGeom prst="rect">
            <a:avLst/>
          </a:prstGeom>
        </p:spPr>
        <p:txBody>
          <a:bodyPr vert="horz" lIns="81636" tIns="40818" rIns="81636" bIns="40818"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371601"/>
            <a:ext cx="8229600" cy="3223022"/>
          </a:xfrm>
          <a:prstGeom prst="rect">
            <a:avLst/>
          </a:prstGeom>
        </p:spPr>
        <p:txBody>
          <a:bodyPr vert="horz" lIns="81636" tIns="40818" rIns="81636" bIns="40818"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pic>
        <p:nvPicPr>
          <p:cNvPr id="7" name="Picture 6"/>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76200" y="4705350"/>
            <a:ext cx="2183642" cy="381000"/>
          </a:xfrm>
          <a:prstGeom prst="rect">
            <a:avLst/>
          </a:prstGeom>
        </p:spPr>
      </p:pic>
    </p:spTree>
    <p:extLst>
      <p:ext uri="{BB962C8B-B14F-4D97-AF65-F5344CB8AC3E}">
        <p14:creationId xmlns:p14="http://schemas.microsoft.com/office/powerpoint/2010/main" val="690280562"/>
      </p:ext>
    </p:extLst>
  </p:cSld>
  <p:clrMap bg1="lt1" tx1="dk1" bg2="lt2" tx2="dk2" accent1="accent1" accent2="accent2" accent3="accent3" accent4="accent4" accent5="accent5" accent6="accent6" hlink="hlink" folHlink="folHlink"/>
  <p:sldLayoutIdLst>
    <p:sldLayoutId id="2147483650" r:id="rId1"/>
  </p:sldLayoutIdLst>
  <p:timing>
    <p:tnLst>
      <p:par>
        <p:cTn id="1" dur="indefinite" restart="never" nodeType="tmRoot"/>
      </p:par>
    </p:tnLst>
  </p:timing>
  <p:txStyles>
    <p:titleStyle>
      <a:lvl1pPr algn="ctr" defTabSz="816356" rtl="0" eaLnBrk="1" latinLnBrk="0" hangingPunct="1">
        <a:spcBef>
          <a:spcPct val="0"/>
        </a:spcBef>
        <a:buNone/>
        <a:defRPr sz="4000" b="1" kern="1200">
          <a:solidFill>
            <a:schemeClr val="bg1"/>
          </a:solidFill>
          <a:effectLst>
            <a:outerShdw blurRad="38100" dist="38100" dir="2700000" algn="tl">
              <a:srgbClr val="000000">
                <a:alpha val="43137"/>
              </a:srgbClr>
            </a:outerShdw>
          </a:effectLst>
          <a:latin typeface="Arial" panose="020B0604020202020204" pitchFamily="34" charset="0"/>
          <a:ea typeface="+mj-ea"/>
          <a:cs typeface="Arial" panose="020B0604020202020204" pitchFamily="34" charset="0"/>
        </a:defRPr>
      </a:lvl1pPr>
    </p:titleStyle>
    <p:bodyStyle>
      <a:lvl1pPr marL="306133" indent="-306133" algn="l" defTabSz="816356" rtl="0" eaLnBrk="1" latinLnBrk="0" hangingPunct="1">
        <a:spcBef>
          <a:spcPct val="20000"/>
        </a:spcBef>
        <a:buFont typeface="Arial" pitchFamily="34" charset="0"/>
        <a:buChar char="•"/>
        <a:defRPr sz="2900" kern="1200">
          <a:solidFill>
            <a:schemeClr val="tx1"/>
          </a:solidFill>
          <a:latin typeface="Arial" pitchFamily="34" charset="0"/>
          <a:ea typeface="+mn-ea"/>
          <a:cs typeface="Arial" pitchFamily="34" charset="0"/>
        </a:defRPr>
      </a:lvl1pPr>
      <a:lvl2pPr marL="663289" indent="-255111" algn="l" defTabSz="816356" rtl="0" eaLnBrk="1" latinLnBrk="0" hangingPunct="1">
        <a:spcBef>
          <a:spcPct val="20000"/>
        </a:spcBef>
        <a:buFont typeface="Arial" pitchFamily="34" charset="0"/>
        <a:buChar char="–"/>
        <a:defRPr sz="2500" kern="1200">
          <a:solidFill>
            <a:schemeClr val="tx1"/>
          </a:solidFill>
          <a:latin typeface="Arial" pitchFamily="34" charset="0"/>
          <a:ea typeface="+mn-ea"/>
          <a:cs typeface="Arial" pitchFamily="34" charset="0"/>
        </a:defRPr>
      </a:lvl2pPr>
      <a:lvl3pPr marL="1020444" indent="-204089" algn="l" defTabSz="816356" rtl="0" eaLnBrk="1" latinLnBrk="0" hangingPunct="1">
        <a:spcBef>
          <a:spcPct val="20000"/>
        </a:spcBef>
        <a:buFont typeface="Arial" pitchFamily="34" charset="0"/>
        <a:buChar char="•"/>
        <a:defRPr sz="2100" kern="1200">
          <a:solidFill>
            <a:schemeClr val="tx1"/>
          </a:solidFill>
          <a:latin typeface="Arial" pitchFamily="34" charset="0"/>
          <a:ea typeface="+mn-ea"/>
          <a:cs typeface="Arial" pitchFamily="34" charset="0"/>
        </a:defRPr>
      </a:lvl3pPr>
      <a:lvl4pPr marL="1428622" indent="-204089" algn="l" defTabSz="816356"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4pPr>
      <a:lvl5pPr marL="1836800" indent="-204089" algn="l" defTabSz="816356"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5pPr>
      <a:lvl6pPr marL="2244977" indent="-204089" algn="l" defTabSz="816356" rtl="0" eaLnBrk="1" latinLnBrk="0" hangingPunct="1">
        <a:spcBef>
          <a:spcPct val="20000"/>
        </a:spcBef>
        <a:buFont typeface="Arial" pitchFamily="34" charset="0"/>
        <a:buChar char="•"/>
        <a:defRPr sz="1800" kern="1200">
          <a:solidFill>
            <a:schemeClr val="tx1"/>
          </a:solidFill>
          <a:latin typeface="+mn-lt"/>
          <a:ea typeface="+mn-ea"/>
          <a:cs typeface="+mn-cs"/>
        </a:defRPr>
      </a:lvl6pPr>
      <a:lvl7pPr marL="2653155" indent="-204089" algn="l" defTabSz="816356" rtl="0" eaLnBrk="1" latinLnBrk="0" hangingPunct="1">
        <a:spcBef>
          <a:spcPct val="20000"/>
        </a:spcBef>
        <a:buFont typeface="Arial" pitchFamily="34" charset="0"/>
        <a:buChar char="•"/>
        <a:defRPr sz="1800" kern="1200">
          <a:solidFill>
            <a:schemeClr val="tx1"/>
          </a:solidFill>
          <a:latin typeface="+mn-lt"/>
          <a:ea typeface="+mn-ea"/>
          <a:cs typeface="+mn-cs"/>
        </a:defRPr>
      </a:lvl7pPr>
      <a:lvl8pPr marL="3061333" indent="-204089" algn="l" defTabSz="816356" rtl="0" eaLnBrk="1" latinLnBrk="0" hangingPunct="1">
        <a:spcBef>
          <a:spcPct val="20000"/>
        </a:spcBef>
        <a:buFont typeface="Arial" pitchFamily="34" charset="0"/>
        <a:buChar char="•"/>
        <a:defRPr sz="1800" kern="1200">
          <a:solidFill>
            <a:schemeClr val="tx1"/>
          </a:solidFill>
          <a:latin typeface="+mn-lt"/>
          <a:ea typeface="+mn-ea"/>
          <a:cs typeface="+mn-cs"/>
        </a:defRPr>
      </a:lvl8pPr>
      <a:lvl9pPr marL="3469510" indent="-204089" algn="l" defTabSz="816356" rtl="0" eaLnBrk="1" latinLnBrk="0" hangingPunct="1">
        <a:spcBef>
          <a:spcPct val="20000"/>
        </a:spcBef>
        <a:buFont typeface="Arial" pitchFamily="34" charset="0"/>
        <a:buChar char="•"/>
        <a:defRPr sz="1800" kern="1200">
          <a:solidFill>
            <a:schemeClr val="tx1"/>
          </a:solidFill>
          <a:latin typeface="+mn-lt"/>
          <a:ea typeface="+mn-ea"/>
          <a:cs typeface="+mn-cs"/>
        </a:defRPr>
      </a:lvl9pPr>
    </p:bodyStyle>
    <p:otherStyle>
      <a:defPPr>
        <a:defRPr lang="en-US"/>
      </a:defPPr>
      <a:lvl1pPr marL="0" algn="l" defTabSz="816356" rtl="0" eaLnBrk="1" latinLnBrk="0" hangingPunct="1">
        <a:defRPr sz="1600" kern="1200">
          <a:solidFill>
            <a:schemeClr val="tx1"/>
          </a:solidFill>
          <a:latin typeface="+mn-lt"/>
          <a:ea typeface="+mn-ea"/>
          <a:cs typeface="+mn-cs"/>
        </a:defRPr>
      </a:lvl1pPr>
      <a:lvl2pPr marL="408177" algn="l" defTabSz="816356" rtl="0" eaLnBrk="1" latinLnBrk="0" hangingPunct="1">
        <a:defRPr sz="1600" kern="1200">
          <a:solidFill>
            <a:schemeClr val="tx1"/>
          </a:solidFill>
          <a:latin typeface="+mn-lt"/>
          <a:ea typeface="+mn-ea"/>
          <a:cs typeface="+mn-cs"/>
        </a:defRPr>
      </a:lvl2pPr>
      <a:lvl3pPr marL="816356" algn="l" defTabSz="816356" rtl="0" eaLnBrk="1" latinLnBrk="0" hangingPunct="1">
        <a:defRPr sz="1600" kern="1200">
          <a:solidFill>
            <a:schemeClr val="tx1"/>
          </a:solidFill>
          <a:latin typeface="+mn-lt"/>
          <a:ea typeface="+mn-ea"/>
          <a:cs typeface="+mn-cs"/>
        </a:defRPr>
      </a:lvl3pPr>
      <a:lvl4pPr marL="1224533" algn="l" defTabSz="816356" rtl="0" eaLnBrk="1" latinLnBrk="0" hangingPunct="1">
        <a:defRPr sz="1600" kern="1200">
          <a:solidFill>
            <a:schemeClr val="tx1"/>
          </a:solidFill>
          <a:latin typeface="+mn-lt"/>
          <a:ea typeface="+mn-ea"/>
          <a:cs typeface="+mn-cs"/>
        </a:defRPr>
      </a:lvl4pPr>
      <a:lvl5pPr marL="1632711" algn="l" defTabSz="816356" rtl="0" eaLnBrk="1" latinLnBrk="0" hangingPunct="1">
        <a:defRPr sz="1600" kern="1200">
          <a:solidFill>
            <a:schemeClr val="tx1"/>
          </a:solidFill>
          <a:latin typeface="+mn-lt"/>
          <a:ea typeface="+mn-ea"/>
          <a:cs typeface="+mn-cs"/>
        </a:defRPr>
      </a:lvl5pPr>
      <a:lvl6pPr marL="2040889" algn="l" defTabSz="816356" rtl="0" eaLnBrk="1" latinLnBrk="0" hangingPunct="1">
        <a:defRPr sz="1600" kern="1200">
          <a:solidFill>
            <a:schemeClr val="tx1"/>
          </a:solidFill>
          <a:latin typeface="+mn-lt"/>
          <a:ea typeface="+mn-ea"/>
          <a:cs typeface="+mn-cs"/>
        </a:defRPr>
      </a:lvl6pPr>
      <a:lvl7pPr marL="2449066" algn="l" defTabSz="816356" rtl="0" eaLnBrk="1" latinLnBrk="0" hangingPunct="1">
        <a:defRPr sz="1600" kern="1200">
          <a:solidFill>
            <a:schemeClr val="tx1"/>
          </a:solidFill>
          <a:latin typeface="+mn-lt"/>
          <a:ea typeface="+mn-ea"/>
          <a:cs typeface="+mn-cs"/>
        </a:defRPr>
      </a:lvl7pPr>
      <a:lvl8pPr marL="2857244" algn="l" defTabSz="816356" rtl="0" eaLnBrk="1" latinLnBrk="0" hangingPunct="1">
        <a:defRPr sz="1600" kern="1200">
          <a:solidFill>
            <a:schemeClr val="tx1"/>
          </a:solidFill>
          <a:latin typeface="+mn-lt"/>
          <a:ea typeface="+mn-ea"/>
          <a:cs typeface="+mn-cs"/>
        </a:defRPr>
      </a:lvl8pPr>
      <a:lvl9pPr marL="3265422" algn="l" defTabSz="816356" rtl="0" eaLnBrk="1" latinLnBrk="0" hangingPunct="1">
        <a:defRPr sz="16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www.arvo.org/About_ARVO/Policies/ARVO_Commercial_Relationships_Policy"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effectLst/>
              </a:rPr>
              <a:t>ARVO Disclosure </a:t>
            </a:r>
            <a:r>
              <a:rPr lang="en-US" b="1" dirty="0" smtClean="0">
                <a:effectLst/>
              </a:rPr>
              <a:t>Guidelines</a:t>
            </a:r>
            <a:endParaRPr lang="en-US" dirty="0"/>
          </a:p>
        </p:txBody>
      </p:sp>
      <p:sp>
        <p:nvSpPr>
          <p:cNvPr id="3" name="Content Placeholder 2"/>
          <p:cNvSpPr>
            <a:spLocks noGrp="1"/>
          </p:cNvSpPr>
          <p:nvPr>
            <p:ph idx="1"/>
          </p:nvPr>
        </p:nvSpPr>
        <p:spPr/>
        <p:txBody>
          <a:bodyPr>
            <a:normAutofit/>
          </a:bodyPr>
          <a:lstStyle/>
          <a:p>
            <a:pPr>
              <a:spcBef>
                <a:spcPts val="1000"/>
              </a:spcBef>
            </a:pPr>
            <a:r>
              <a:rPr lang="en-US" sz="1800" dirty="0" smtClean="0"/>
              <a:t>Presenting </a:t>
            </a:r>
            <a:r>
              <a:rPr lang="en-US" sz="1800" dirty="0"/>
              <a:t>Authors must fully disclose to ARVO and the session participants all commercial relationships relevant to the subject matter for all authors of the presentation and their spouse or partner for the prior 24 months. </a:t>
            </a:r>
          </a:p>
          <a:p>
            <a:pPr>
              <a:spcBef>
                <a:spcPts val="1000"/>
              </a:spcBef>
            </a:pPr>
            <a:r>
              <a:rPr lang="en-US" sz="1800" dirty="0" smtClean="0"/>
              <a:t>All </a:t>
            </a:r>
            <a:r>
              <a:rPr lang="en-US" sz="1800" dirty="0"/>
              <a:t>full disclosures must be indicated orally and on a slide at the beginning of the presentation.</a:t>
            </a:r>
          </a:p>
          <a:p>
            <a:pPr>
              <a:spcBef>
                <a:spcPts val="1000"/>
              </a:spcBef>
            </a:pPr>
            <a:r>
              <a:rPr lang="en-US" sz="1800" dirty="0" smtClean="0"/>
              <a:t>A </a:t>
            </a:r>
            <a:r>
              <a:rPr lang="en-US" sz="1800" dirty="0"/>
              <a:t>full disclosure will include the name(s) of the commercial interest and the nature of the relationship(s). Indicate “None” if no relationships exist.</a:t>
            </a:r>
          </a:p>
          <a:p>
            <a:pPr>
              <a:spcBef>
                <a:spcPts val="1000"/>
              </a:spcBef>
            </a:pPr>
            <a:r>
              <a:rPr lang="en-US" sz="1800" dirty="0" smtClean="0"/>
              <a:t>View </a:t>
            </a:r>
            <a:r>
              <a:rPr lang="en-US" sz="1800" dirty="0"/>
              <a:t>the </a:t>
            </a:r>
            <a:r>
              <a:rPr lang="en-US" sz="1800" u="sng" dirty="0">
                <a:hlinkClick r:id="rId2"/>
              </a:rPr>
              <a:t>ARVO Commercial Relationships Policy</a:t>
            </a:r>
            <a:r>
              <a:rPr lang="en-US" sz="1800" dirty="0"/>
              <a:t> for complete reporting requirements.</a:t>
            </a:r>
          </a:p>
        </p:txBody>
      </p:sp>
    </p:spTree>
    <p:extLst>
      <p:ext uri="{BB962C8B-B14F-4D97-AF65-F5344CB8AC3E}">
        <p14:creationId xmlns:p14="http://schemas.microsoft.com/office/powerpoint/2010/main" val="176419362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a:effectLst/>
              </a:rPr>
              <a:t>ARVO Disclosure </a:t>
            </a:r>
            <a:r>
              <a:rPr lang="en-US" b="1" dirty="0" smtClean="0">
                <a:effectLst/>
              </a:rPr>
              <a:t>Codes Definitions</a:t>
            </a:r>
            <a:endParaRPr lang="en-US" dirty="0"/>
          </a:p>
        </p:txBody>
      </p:sp>
      <p:sp>
        <p:nvSpPr>
          <p:cNvPr id="3" name="Content Placeholder 2"/>
          <p:cNvSpPr>
            <a:spLocks noGrp="1"/>
          </p:cNvSpPr>
          <p:nvPr>
            <p:ph idx="1"/>
          </p:nvPr>
        </p:nvSpPr>
        <p:spPr/>
        <p:txBody>
          <a:bodyPr>
            <a:normAutofit fontScale="70000" lnSpcReduction="20000"/>
          </a:bodyPr>
          <a:lstStyle/>
          <a:p>
            <a:pPr>
              <a:spcBef>
                <a:spcPts val="800"/>
              </a:spcBef>
            </a:pPr>
            <a:r>
              <a:rPr lang="en-US" sz="1800" b="1" dirty="0" smtClean="0"/>
              <a:t>F</a:t>
            </a:r>
            <a:r>
              <a:rPr lang="en-US" sz="1800" dirty="0"/>
              <a:t> (Financial Support) Indicates financial support received from an ACCME-defined commercial interest, in the form of research funding, grants, research materials or in-kind services (e.g., protein sequencing).</a:t>
            </a:r>
          </a:p>
          <a:p>
            <a:pPr>
              <a:spcBef>
                <a:spcPts val="800"/>
              </a:spcBef>
            </a:pPr>
            <a:r>
              <a:rPr lang="en-US" sz="1800" b="1" dirty="0" smtClean="0"/>
              <a:t>I</a:t>
            </a:r>
            <a:r>
              <a:rPr lang="en-US" sz="1800" dirty="0"/>
              <a:t> (Personal Financial Interest) Indicates you are an investor in a company or competing company, including an ACCME-defined commercial interest, other than through a mutual or retirement fund.</a:t>
            </a:r>
          </a:p>
          <a:p>
            <a:pPr>
              <a:spcBef>
                <a:spcPts val="800"/>
              </a:spcBef>
            </a:pPr>
            <a:r>
              <a:rPr lang="en-US" sz="1800" b="1" dirty="0" smtClean="0"/>
              <a:t>E</a:t>
            </a:r>
            <a:r>
              <a:rPr lang="en-US" sz="1800" dirty="0"/>
              <a:t> (Employment) Indicates you are an employee of an ACCME-defined commercial interest.</a:t>
            </a:r>
          </a:p>
          <a:p>
            <a:pPr>
              <a:spcBef>
                <a:spcPts val="800"/>
              </a:spcBef>
            </a:pPr>
            <a:r>
              <a:rPr lang="en-US" sz="1800" b="1" dirty="0" smtClean="0"/>
              <a:t>C</a:t>
            </a:r>
            <a:r>
              <a:rPr lang="en-US" sz="1800" dirty="0"/>
              <a:t> (Consultant) Indicates you are a consultant for an ACCME-defined commercial interest.</a:t>
            </a:r>
          </a:p>
          <a:p>
            <a:pPr>
              <a:spcBef>
                <a:spcPts val="800"/>
              </a:spcBef>
            </a:pPr>
            <a:r>
              <a:rPr lang="en-US" sz="1800" b="1" dirty="0" smtClean="0"/>
              <a:t>P</a:t>
            </a:r>
            <a:r>
              <a:rPr lang="en-US" sz="1800" dirty="0"/>
              <a:t> (Patent) Indicates you are an inventor/developer designated on a patent, patent application, copyright, or trade secret, whether or not the patent, copyright, etc. is presently licensed or otherwise commercialized, or could be in competition with the technology described.</a:t>
            </a:r>
          </a:p>
          <a:p>
            <a:pPr>
              <a:spcBef>
                <a:spcPts val="800"/>
              </a:spcBef>
            </a:pPr>
            <a:r>
              <a:rPr lang="en-US" sz="1800" b="1" dirty="0" smtClean="0"/>
              <a:t>R</a:t>
            </a:r>
            <a:r>
              <a:rPr lang="en-US" sz="1800" dirty="0"/>
              <a:t> (Recipient) Indicates you have received gifts, honoraria, travel reimbursement, patent royalties, or any other financial compensation valued in any amount from an ACCME-defined commercial interest.</a:t>
            </a:r>
          </a:p>
          <a:p>
            <a:pPr>
              <a:spcBef>
                <a:spcPts val="800"/>
              </a:spcBef>
            </a:pPr>
            <a:r>
              <a:rPr lang="en-US" sz="1800" b="1" dirty="0" smtClean="0"/>
              <a:t>N</a:t>
            </a:r>
            <a:r>
              <a:rPr lang="en-US" sz="1800" dirty="0"/>
              <a:t> (No Commercial Relationship) Indicates there is no commercial relationship relevant to the subject matter of the abstract/article/presentation.</a:t>
            </a:r>
          </a:p>
          <a:p>
            <a:pPr>
              <a:spcBef>
                <a:spcPts val="800"/>
              </a:spcBef>
            </a:pPr>
            <a:r>
              <a:rPr lang="en-US" sz="1800" b="1" dirty="0" smtClean="0"/>
              <a:t>S</a:t>
            </a:r>
            <a:r>
              <a:rPr lang="en-US" sz="1800" dirty="0"/>
              <a:t> (non-remunerative) Indicates you have position(s) of influence such as officer, board member, trustee, spokesperson, etc.</a:t>
            </a:r>
          </a:p>
        </p:txBody>
      </p:sp>
    </p:spTree>
    <p:extLst>
      <p:ext uri="{BB962C8B-B14F-4D97-AF65-F5344CB8AC3E}">
        <p14:creationId xmlns:p14="http://schemas.microsoft.com/office/powerpoint/2010/main" val="147054326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rPr>
              <a:t>Disclosure Example 1</a:t>
            </a:r>
            <a:endParaRPr lang="en-US" dirty="0"/>
          </a:p>
        </p:txBody>
      </p:sp>
      <p:sp>
        <p:nvSpPr>
          <p:cNvPr id="3" name="Content Placeholder 2"/>
          <p:cNvSpPr>
            <a:spLocks noGrp="1"/>
          </p:cNvSpPr>
          <p:nvPr>
            <p:ph idx="1"/>
          </p:nvPr>
        </p:nvSpPr>
        <p:spPr/>
        <p:txBody>
          <a:bodyPr>
            <a:normAutofit/>
          </a:bodyPr>
          <a:lstStyle/>
          <a:p>
            <a:pPr marL="0" indent="0">
              <a:buNone/>
            </a:pPr>
            <a:r>
              <a:rPr lang="en-US" sz="2000" b="1" dirty="0" smtClean="0"/>
              <a:t>F</a:t>
            </a:r>
            <a:r>
              <a:rPr lang="en-US" sz="2000" dirty="0"/>
              <a:t> </a:t>
            </a:r>
            <a:r>
              <a:rPr lang="en-US" sz="2000" dirty="0" smtClean="0"/>
              <a:t>(Financial </a:t>
            </a:r>
            <a:r>
              <a:rPr lang="en-US" sz="2000" dirty="0"/>
              <a:t>Support): Acme Company (research funding)</a:t>
            </a:r>
          </a:p>
          <a:p>
            <a:pPr marL="0" indent="0">
              <a:buNone/>
            </a:pPr>
            <a:r>
              <a:rPr lang="en-US" sz="2000" b="1" dirty="0"/>
              <a:t>I</a:t>
            </a:r>
            <a:r>
              <a:rPr lang="en-US" sz="2000" dirty="0"/>
              <a:t> </a:t>
            </a:r>
            <a:r>
              <a:rPr lang="en-US" sz="2000" dirty="0"/>
              <a:t> </a:t>
            </a:r>
            <a:r>
              <a:rPr lang="en-US" sz="2000" dirty="0" smtClean="0"/>
              <a:t>(</a:t>
            </a:r>
            <a:r>
              <a:rPr lang="en-US" sz="2000" dirty="0"/>
              <a:t>Personal Financial Interest): </a:t>
            </a:r>
            <a:r>
              <a:rPr lang="en-US" sz="2000" dirty="0" err="1"/>
              <a:t>Cyberdyne</a:t>
            </a:r>
            <a:r>
              <a:rPr lang="en-US" sz="2000" dirty="0"/>
              <a:t> Systems Corp. </a:t>
            </a:r>
            <a:r>
              <a:rPr lang="en-US" sz="2000" dirty="0" smtClean="0"/>
              <a:t>(</a:t>
            </a:r>
            <a:r>
              <a:rPr lang="en-US" sz="2000" dirty="0"/>
              <a:t>shareholder)</a:t>
            </a:r>
          </a:p>
          <a:p>
            <a:pPr marL="0" indent="0">
              <a:buNone/>
            </a:pPr>
            <a:r>
              <a:rPr lang="en-US" sz="2000" b="1" dirty="0"/>
              <a:t>C</a:t>
            </a:r>
            <a:r>
              <a:rPr lang="en-US" sz="2000" dirty="0"/>
              <a:t> </a:t>
            </a:r>
            <a:r>
              <a:rPr lang="en-US" sz="2000" dirty="0"/>
              <a:t> </a:t>
            </a:r>
            <a:r>
              <a:rPr lang="en-US" sz="2000" dirty="0" smtClean="0"/>
              <a:t>(</a:t>
            </a:r>
            <a:r>
              <a:rPr lang="en-US" sz="2000" dirty="0"/>
              <a:t>Consultant): Stark Industries, Tyrell Corp, Wayne </a:t>
            </a:r>
            <a:r>
              <a:rPr lang="en-US" sz="2000" dirty="0" smtClean="0"/>
              <a:t>Enterprises 	(consultant</a:t>
            </a:r>
            <a:r>
              <a:rPr lang="en-US" sz="2000" dirty="0"/>
              <a:t>)</a:t>
            </a:r>
          </a:p>
          <a:p>
            <a:pPr marL="0" indent="0">
              <a:buNone/>
            </a:pPr>
            <a:r>
              <a:rPr lang="en-US" sz="2000" b="1" dirty="0"/>
              <a:t>P</a:t>
            </a:r>
            <a:r>
              <a:rPr lang="en-US" sz="2000" dirty="0"/>
              <a:t> (Patent): </a:t>
            </a:r>
            <a:r>
              <a:rPr lang="en-US" sz="2000" dirty="0" err="1"/>
              <a:t>Cyberdyne</a:t>
            </a:r>
            <a:r>
              <a:rPr lang="en-US" sz="2000" dirty="0"/>
              <a:t> Systems Corp. (licensed patents related to </a:t>
            </a:r>
            <a:r>
              <a:rPr lang="en-US" sz="2000" dirty="0" smtClean="0"/>
              <a:t>	cybernetic </a:t>
            </a:r>
            <a:r>
              <a:rPr lang="en-US" sz="2000" dirty="0"/>
              <a:t>prostheses)</a:t>
            </a:r>
          </a:p>
          <a:p>
            <a:pPr marL="0" indent="0">
              <a:buNone/>
            </a:pPr>
            <a:r>
              <a:rPr lang="en-US" sz="2000" b="1" dirty="0"/>
              <a:t>R</a:t>
            </a:r>
            <a:r>
              <a:rPr lang="en-US" sz="2000" dirty="0"/>
              <a:t> (Recipient): </a:t>
            </a:r>
            <a:r>
              <a:rPr lang="en-US" sz="2000" dirty="0" err="1"/>
              <a:t>Cyberdyne</a:t>
            </a:r>
            <a:r>
              <a:rPr lang="en-US" sz="2000" dirty="0"/>
              <a:t> Systems Corp. (dividends and royalties)</a:t>
            </a:r>
          </a:p>
          <a:p>
            <a:pPr marL="0" indent="0">
              <a:buNone/>
            </a:pPr>
            <a:r>
              <a:rPr lang="en-US" sz="2000" b="1" dirty="0"/>
              <a:t>S</a:t>
            </a:r>
            <a:r>
              <a:rPr lang="en-US" sz="2000" dirty="0"/>
              <a:t>: </a:t>
            </a:r>
            <a:r>
              <a:rPr lang="en-US" sz="2000" dirty="0" err="1"/>
              <a:t>Globex</a:t>
            </a:r>
            <a:r>
              <a:rPr lang="en-US" sz="2000" dirty="0"/>
              <a:t>, </a:t>
            </a:r>
            <a:r>
              <a:rPr lang="en-US" sz="2000" dirty="0" err="1"/>
              <a:t>Oscorp</a:t>
            </a:r>
            <a:r>
              <a:rPr lang="en-US" sz="2000" dirty="0"/>
              <a:t>, </a:t>
            </a:r>
            <a:r>
              <a:rPr lang="en-US" sz="2000" dirty="0" err="1"/>
              <a:t>Virtucon</a:t>
            </a:r>
            <a:r>
              <a:rPr lang="en-US" sz="2000" dirty="0"/>
              <a:t> (non-remunerated board member)</a:t>
            </a:r>
          </a:p>
        </p:txBody>
      </p:sp>
    </p:spTree>
    <p:extLst>
      <p:ext uri="{BB962C8B-B14F-4D97-AF65-F5344CB8AC3E}">
        <p14:creationId xmlns:p14="http://schemas.microsoft.com/office/powerpoint/2010/main" val="408518729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rPr>
              <a:t>Disclosure Example 2</a:t>
            </a:r>
            <a:endParaRPr lang="en-US" dirty="0"/>
          </a:p>
        </p:txBody>
      </p:sp>
      <p:sp>
        <p:nvSpPr>
          <p:cNvPr id="3" name="Content Placeholder 2"/>
          <p:cNvSpPr>
            <a:spLocks noGrp="1"/>
          </p:cNvSpPr>
          <p:nvPr>
            <p:ph idx="1"/>
          </p:nvPr>
        </p:nvSpPr>
        <p:spPr/>
        <p:txBody>
          <a:bodyPr>
            <a:normAutofit/>
          </a:bodyPr>
          <a:lstStyle/>
          <a:p>
            <a:pPr marL="0" indent="0">
              <a:buNone/>
            </a:pPr>
            <a:r>
              <a:rPr lang="en-US" sz="2000" dirty="0"/>
              <a:t>Acme Company (F), </a:t>
            </a:r>
            <a:r>
              <a:rPr lang="en-US" sz="2000" dirty="0" err="1"/>
              <a:t>Cyberdyne</a:t>
            </a:r>
            <a:r>
              <a:rPr lang="en-US" sz="2000" dirty="0"/>
              <a:t> Systems Corp. (I, P, R),  </a:t>
            </a:r>
            <a:r>
              <a:rPr lang="en-US" sz="2000" dirty="0" err="1"/>
              <a:t>Globex</a:t>
            </a:r>
            <a:r>
              <a:rPr lang="en-US" sz="2000" dirty="0"/>
              <a:t> (S), </a:t>
            </a:r>
            <a:r>
              <a:rPr lang="en-US" sz="2000" dirty="0" err="1"/>
              <a:t>Oscorp</a:t>
            </a:r>
            <a:r>
              <a:rPr lang="en-US" sz="2000" dirty="0"/>
              <a:t> (S), Stark Industries (C), Tyrell Corp (C), </a:t>
            </a:r>
            <a:r>
              <a:rPr lang="en-US" sz="2000" dirty="0" err="1"/>
              <a:t>Virtucon</a:t>
            </a:r>
            <a:r>
              <a:rPr lang="en-US" sz="2000" dirty="0"/>
              <a:t> (S), Wayne Enterprises (C)</a:t>
            </a:r>
          </a:p>
        </p:txBody>
      </p:sp>
    </p:spTree>
    <p:extLst>
      <p:ext uri="{BB962C8B-B14F-4D97-AF65-F5344CB8AC3E}">
        <p14:creationId xmlns:p14="http://schemas.microsoft.com/office/powerpoint/2010/main" val="41174947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rPr>
              <a:t>Disclosure Example 3</a:t>
            </a:r>
            <a:endParaRPr lang="en-US" dirty="0"/>
          </a:p>
        </p:txBody>
      </p:sp>
      <p:sp>
        <p:nvSpPr>
          <p:cNvPr id="3" name="Content Placeholder 2"/>
          <p:cNvSpPr>
            <a:spLocks noGrp="1"/>
          </p:cNvSpPr>
          <p:nvPr>
            <p:ph idx="1"/>
          </p:nvPr>
        </p:nvSpPr>
        <p:spPr/>
        <p:txBody>
          <a:bodyPr>
            <a:normAutofit/>
          </a:bodyPr>
          <a:lstStyle/>
          <a:p>
            <a:pPr marL="0" indent="0">
              <a:buNone/>
            </a:pPr>
            <a:r>
              <a:rPr lang="en-US" sz="2000" b="1" dirty="0"/>
              <a:t>N</a:t>
            </a:r>
            <a:r>
              <a:rPr lang="en-US" sz="2000" dirty="0"/>
              <a:t>: No commercial relationships relevant to the subject matter of the presentation</a:t>
            </a:r>
          </a:p>
        </p:txBody>
      </p:sp>
    </p:spTree>
    <p:extLst>
      <p:ext uri="{BB962C8B-B14F-4D97-AF65-F5344CB8AC3E}">
        <p14:creationId xmlns:p14="http://schemas.microsoft.com/office/powerpoint/2010/main" val="30881122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smtClean="0">
                <a:effectLst/>
              </a:rPr>
              <a:t>Disclosure Example 4</a:t>
            </a:r>
            <a:endParaRPr lang="en-US" dirty="0"/>
          </a:p>
        </p:txBody>
      </p:sp>
      <p:sp>
        <p:nvSpPr>
          <p:cNvPr id="3" name="Content Placeholder 2"/>
          <p:cNvSpPr>
            <a:spLocks noGrp="1"/>
          </p:cNvSpPr>
          <p:nvPr>
            <p:ph idx="1"/>
          </p:nvPr>
        </p:nvSpPr>
        <p:spPr/>
        <p:txBody>
          <a:bodyPr>
            <a:normAutofit/>
          </a:bodyPr>
          <a:lstStyle/>
          <a:p>
            <a:pPr marL="0" indent="0">
              <a:buNone/>
            </a:pPr>
            <a:r>
              <a:rPr lang="en-US" sz="2000" b="1" dirty="0" smtClean="0"/>
              <a:t>Commercial </a:t>
            </a:r>
            <a:r>
              <a:rPr lang="en-US" sz="2000" b="1" dirty="0"/>
              <a:t>Relationships</a:t>
            </a:r>
            <a:r>
              <a:rPr lang="en-US" sz="2000" dirty="0"/>
              <a:t>: None</a:t>
            </a:r>
          </a:p>
        </p:txBody>
      </p:sp>
    </p:spTree>
    <p:extLst>
      <p:ext uri="{BB962C8B-B14F-4D97-AF65-F5344CB8AC3E}">
        <p14:creationId xmlns:p14="http://schemas.microsoft.com/office/powerpoint/2010/main" val="2634727034"/>
      </p:ext>
    </p:extLst>
  </p:cSld>
  <p:clrMapOvr>
    <a:masterClrMapping/>
  </p:clrMapOvr>
  <p:timing>
    <p:tnLst>
      <p:par>
        <p:cTn id="1" dur="indefinite" restart="never" nodeType="tmRoot"/>
      </p:par>
    </p:tnLst>
  </p:timing>
</p:sld>
</file>

<file path=ppt/theme/theme1.xml><?xml version="1.0" encoding="utf-8"?>
<a:theme xmlns:a="http://schemas.openxmlformats.org/drawingml/2006/main" name="HMS-Only-PowerPoint-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HMS-Only-PowerPoint-Template</Template>
  <TotalTime>104</TotalTime>
  <Words>158</Words>
  <Application>Microsoft Office PowerPoint</Application>
  <PresentationFormat>On-screen Show (16:9)</PresentationFormat>
  <Paragraphs>27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HMS-Only-PowerPoint-Template</vt:lpstr>
      <vt:lpstr>ARVO Disclosure Guidelines</vt:lpstr>
      <vt:lpstr>ARVO Disclosure Codes Definitions</vt:lpstr>
      <vt:lpstr>Disclosure Example 1</vt:lpstr>
      <vt:lpstr>Disclosure Example 2</vt:lpstr>
      <vt:lpstr>Disclosure Example 3</vt:lpstr>
      <vt:lpstr>Disclosure Example 4</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Durkee, Beth</dc:creator>
  <cp:lastModifiedBy>Durkee, Beth</cp:lastModifiedBy>
  <cp:revision>30</cp:revision>
  <dcterms:created xsi:type="dcterms:W3CDTF">2015-07-15T13:49:49Z</dcterms:created>
  <dcterms:modified xsi:type="dcterms:W3CDTF">2016-03-29T21:13:06Z</dcterms:modified>
</cp:coreProperties>
</file>