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9" r:id="rId4"/>
    <p:sldId id="260" r:id="rId5"/>
    <p:sldId id="261" r:id="rId6"/>
    <p:sldId id="264" r:id="rId7"/>
    <p:sldId id="265" r:id="rId8"/>
    <p:sldId id="262" r:id="rId9"/>
    <p:sldId id="263" r:id="rId10"/>
  </p:sldIdLst>
  <p:sldSz cx="12188825" cy="6858000"/>
  <p:notesSz cx="6858000" cy="9144000"/>
  <p:defaultTextStyle>
    <a:defPPr>
      <a:defRPr lang="en-US"/>
    </a:defPPr>
    <a:lvl1pPr marL="0" algn="l" defTabSz="108828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41" algn="l" defTabSz="108828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284" algn="l" defTabSz="108828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25" algn="l" defTabSz="108828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567" algn="l" defTabSz="108828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09" algn="l" defTabSz="108828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850" algn="l" defTabSz="108828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8992" algn="l" defTabSz="108828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134" algn="l" defTabSz="108828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236"/>
    <a:srgbClr val="204066"/>
    <a:srgbClr val="1C3758"/>
    <a:srgbClr val="335E91"/>
    <a:srgbClr val="1A324E"/>
    <a:srgbClr val="214065"/>
    <a:srgbClr val="2D598F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92" y="-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9B661-4D3A-4F91-993F-663AD8743445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83F46-70BC-4624-AD3A-6E546CCF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7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2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4141" algn="l" defTabSz="10882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88284" algn="l" defTabSz="10882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32425" algn="l" defTabSz="10882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76567" algn="l" defTabSz="10882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20709" algn="l" defTabSz="10882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64850" algn="l" defTabSz="10882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08992" algn="l" defTabSz="10882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53134" algn="l" defTabSz="108828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8825" cy="594360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656648" y="574648"/>
            <a:ext cx="4875531" cy="9239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905002"/>
            <a:ext cx="1036050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10000"/>
            <a:ext cx="853217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54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1573" y="6172200"/>
            <a:ext cx="314878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48" y="574647"/>
            <a:ext cx="4875530" cy="92395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6096000"/>
            <a:ext cx="1219041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ts val="1400"/>
              </a:lnSpc>
            </a:pPr>
            <a:r>
              <a:rPr lang="en-US" sz="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AFFILIATES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Massachusetts Eye and Ear | Schepens Eye Research Institute of Massachusetts Eye and Ear | Massachusetts General Hospital | </a:t>
            </a:r>
            <a:r>
              <a:rPr lang="en-US" sz="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Beetham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Eye Institute at Joslin Diabetes Center</a:t>
            </a:r>
            <a:b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Beth Israel Deaconess</a:t>
            </a:r>
            <a:r>
              <a:rPr lang="en-US" sz="8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Center | Boston Children’s Hospital | Brigham and Women’s Hospital | Cambridge Health Alliance | VA Boston Healthcare System | VA Maine Healthcare System</a:t>
            </a:r>
            <a:b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Aravind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Eye Hospital (India) | Shanghai Eye and ENT Hospital, an affiliate of </a:t>
            </a:r>
            <a:r>
              <a:rPr lang="en-US" sz="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Fudan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University (China) </a:t>
            </a:r>
            <a:endParaRPr lang="en-US" sz="8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3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-76200"/>
            <a:ext cx="12290399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9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1" y="-76200"/>
            <a:ext cx="12290399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87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594360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162" y="1447802"/>
            <a:ext cx="1036050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28324" y="3581400"/>
            <a:ext cx="853217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54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2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0"/>
            <a:ext cx="10360501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4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5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7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8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9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1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11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874837"/>
            <a:ext cx="5385514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7A0000"/>
                </a:solidFill>
                <a:latin typeface="Georgia" pitchFamily="18" charset="0"/>
              </a:defRPr>
            </a:lvl1pPr>
            <a:lvl2pPr marL="544141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5" indent="0">
              <a:buNone/>
              <a:defRPr sz="1900" b="1"/>
            </a:lvl4pPr>
            <a:lvl5pPr marL="2176567" indent="0">
              <a:buNone/>
              <a:defRPr sz="1900" b="1"/>
            </a:lvl5pPr>
            <a:lvl6pPr marL="2720709" indent="0">
              <a:buNone/>
              <a:defRPr sz="1900" b="1"/>
            </a:lvl6pPr>
            <a:lvl7pPr marL="3264850" indent="0">
              <a:buNone/>
              <a:defRPr sz="1900" b="1"/>
            </a:lvl7pPr>
            <a:lvl8pPr marL="3808992" indent="0">
              <a:buNone/>
              <a:defRPr sz="1900" b="1"/>
            </a:lvl8pPr>
            <a:lvl9pPr marL="4353134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590800"/>
            <a:ext cx="5385514" cy="3657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874837"/>
            <a:ext cx="5387630" cy="639763"/>
          </a:xfrm>
        </p:spPr>
        <p:txBody>
          <a:bodyPr anchor="b">
            <a:noAutofit/>
          </a:bodyPr>
          <a:lstStyle>
            <a:lvl1pPr marL="0" indent="0">
              <a:buNone/>
              <a:defRPr lang="en-US" sz="2800" b="0" kern="1200" dirty="0" smtClean="0">
                <a:solidFill>
                  <a:srgbClr val="7A0000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544141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5" indent="0">
              <a:buNone/>
              <a:defRPr sz="1900" b="1"/>
            </a:lvl4pPr>
            <a:lvl5pPr marL="2176567" indent="0">
              <a:buNone/>
              <a:defRPr sz="1900" b="1"/>
            </a:lvl5pPr>
            <a:lvl6pPr marL="2720709" indent="0">
              <a:buNone/>
              <a:defRPr sz="1900" b="1"/>
            </a:lvl6pPr>
            <a:lvl7pPr marL="3264850" indent="0">
              <a:buNone/>
              <a:defRPr sz="1900" b="1"/>
            </a:lvl7pPr>
            <a:lvl8pPr marL="3808992" indent="0">
              <a:buNone/>
              <a:defRPr sz="1900" b="1"/>
            </a:lvl8pPr>
            <a:lvl9pPr marL="4353134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90800"/>
            <a:ext cx="5387630" cy="3657600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7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4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905001"/>
            <a:ext cx="6813892" cy="422116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905001"/>
            <a:ext cx="4010039" cy="4221163"/>
          </a:xfrm>
        </p:spPr>
        <p:txBody>
          <a:bodyPr/>
          <a:lstStyle>
            <a:lvl1pPr marL="0" indent="0">
              <a:buNone/>
              <a:defRPr sz="1700"/>
            </a:lvl1pPr>
            <a:lvl2pPr marL="544141" indent="0">
              <a:buNone/>
              <a:defRPr sz="1500"/>
            </a:lvl2pPr>
            <a:lvl3pPr marL="1088284" indent="0">
              <a:buNone/>
              <a:defRPr sz="1200"/>
            </a:lvl3pPr>
            <a:lvl4pPr marL="1632425" indent="0">
              <a:buNone/>
              <a:defRPr sz="1100"/>
            </a:lvl4pPr>
            <a:lvl5pPr marL="2176567" indent="0">
              <a:buNone/>
              <a:defRPr sz="1100"/>
            </a:lvl5pPr>
            <a:lvl6pPr marL="2720709" indent="0">
              <a:buNone/>
              <a:defRPr sz="1100"/>
            </a:lvl6pPr>
            <a:lvl7pPr marL="3264850" indent="0">
              <a:buNone/>
              <a:defRPr sz="1100"/>
            </a:lvl7pPr>
            <a:lvl8pPr marL="3808992" indent="0">
              <a:buNone/>
              <a:defRPr sz="1100"/>
            </a:lvl8pPr>
            <a:lvl9pPr marL="435313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31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953000"/>
            <a:ext cx="7313295" cy="566739"/>
          </a:xfrm>
        </p:spPr>
        <p:txBody>
          <a:bodyPr anchor="b"/>
          <a:lstStyle>
            <a:lvl1pPr algn="l"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1752601"/>
            <a:ext cx="7313295" cy="3127375"/>
          </a:xfrm>
        </p:spPr>
        <p:txBody>
          <a:bodyPr/>
          <a:lstStyle>
            <a:lvl1pPr marL="0" indent="0">
              <a:buNone/>
              <a:defRPr sz="3900"/>
            </a:lvl1pPr>
            <a:lvl2pPr marL="544141" indent="0">
              <a:buNone/>
              <a:defRPr sz="3300"/>
            </a:lvl2pPr>
            <a:lvl3pPr marL="1088284" indent="0">
              <a:buNone/>
              <a:defRPr sz="2800"/>
            </a:lvl3pPr>
            <a:lvl4pPr marL="1632425" indent="0">
              <a:buNone/>
              <a:defRPr sz="2400"/>
            </a:lvl4pPr>
            <a:lvl5pPr marL="2176567" indent="0">
              <a:buNone/>
              <a:defRPr sz="2400"/>
            </a:lvl5pPr>
            <a:lvl6pPr marL="2720709" indent="0">
              <a:buNone/>
              <a:defRPr sz="2400"/>
            </a:lvl6pPr>
            <a:lvl7pPr marL="3264850" indent="0">
              <a:buNone/>
              <a:defRPr sz="2400"/>
            </a:lvl7pPr>
            <a:lvl8pPr marL="3808992" indent="0">
              <a:buNone/>
              <a:defRPr sz="2400"/>
            </a:lvl8pPr>
            <a:lvl9pPr marL="4353134" indent="0">
              <a:buNone/>
              <a:defRPr sz="2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519739"/>
            <a:ext cx="7313295" cy="804861"/>
          </a:xfrm>
        </p:spPr>
        <p:txBody>
          <a:bodyPr/>
          <a:lstStyle>
            <a:lvl1pPr marL="0" indent="0">
              <a:buNone/>
              <a:defRPr sz="1700"/>
            </a:lvl1pPr>
            <a:lvl2pPr marL="544141" indent="0">
              <a:buNone/>
              <a:defRPr sz="1500"/>
            </a:lvl2pPr>
            <a:lvl3pPr marL="1088284" indent="0">
              <a:buNone/>
              <a:defRPr sz="1200"/>
            </a:lvl3pPr>
            <a:lvl4pPr marL="1632425" indent="0">
              <a:buNone/>
              <a:defRPr sz="1100"/>
            </a:lvl4pPr>
            <a:lvl5pPr marL="2176567" indent="0">
              <a:buNone/>
              <a:defRPr sz="1100"/>
            </a:lvl5pPr>
            <a:lvl6pPr marL="2720709" indent="0">
              <a:buNone/>
              <a:defRPr sz="1100"/>
            </a:lvl6pPr>
            <a:lvl7pPr marL="3264850" indent="0">
              <a:buNone/>
              <a:defRPr sz="1100"/>
            </a:lvl7pPr>
            <a:lvl8pPr marL="3808992" indent="0">
              <a:buNone/>
              <a:defRPr sz="1100"/>
            </a:lvl8pPr>
            <a:lvl9pPr marL="4353134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8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08829" tIns="54414" rIns="108829" bIns="544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828801"/>
            <a:ext cx="10969943" cy="4297363"/>
          </a:xfrm>
          <a:prstGeom prst="rect">
            <a:avLst/>
          </a:prstGeom>
        </p:spPr>
        <p:txBody>
          <a:bodyPr vert="horz" lIns="108829" tIns="54414" rIns="108829" bIns="544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88825" cy="1600200"/>
          </a:xfrm>
          <a:prstGeom prst="rect">
            <a:avLst/>
          </a:prstGeom>
          <a:gradFill flip="none" rotWithShape="1">
            <a:gsLst>
              <a:gs pos="0">
                <a:srgbClr val="1A324E"/>
              </a:gs>
              <a:gs pos="50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" y="6249909"/>
            <a:ext cx="2563838" cy="4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8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1088284" rtl="0" eaLnBrk="1" latinLnBrk="0" hangingPunct="1">
        <a:spcBef>
          <a:spcPct val="0"/>
        </a:spcBef>
        <a:buNone/>
        <a:defRPr sz="53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408106" indent="-408106" algn="l" defTabSz="1088284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84231" indent="-340088" algn="l" defTabSz="1088284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360354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904496" indent="-272071" algn="l" defTabSz="108828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448638" indent="-272071" algn="l" defTabSz="108828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992779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21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63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04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1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8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25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67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09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5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9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3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1600200"/>
          </a:xfrm>
          <a:prstGeom prst="rect">
            <a:avLst/>
          </a:prstGeom>
          <a:gradFill flip="none" rotWithShape="1">
            <a:gsLst>
              <a:gs pos="0">
                <a:srgbClr val="1A324E"/>
              </a:gs>
              <a:gs pos="50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08829" tIns="54414" rIns="108829" bIns="5441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741489"/>
            <a:ext cx="10969943" cy="4132263"/>
          </a:xfrm>
          <a:prstGeom prst="rect">
            <a:avLst/>
          </a:prstGeom>
        </p:spPr>
        <p:txBody>
          <a:bodyPr vert="horz" lIns="108829" tIns="54414" rIns="108829" bIns="544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" y="6249909"/>
            <a:ext cx="2563838" cy="4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2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ctr" defTabSz="1088284" rtl="0" eaLnBrk="1" latinLnBrk="0" hangingPunct="1">
        <a:spcBef>
          <a:spcPct val="0"/>
        </a:spcBef>
        <a:buNone/>
        <a:defRPr sz="53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8106" indent="-408106" algn="l" defTabSz="1088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84231" indent="-340088" algn="l" defTabSz="1088284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60354" indent="-272071" algn="l" defTabSz="1088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04496" indent="-272071" algn="l" defTabSz="10882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48638" indent="-272071" algn="l" defTabSz="1088284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92779" indent="-272071" algn="l" defTabSz="1088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21" indent="-272071" algn="l" defTabSz="1088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63" indent="-272071" algn="l" defTabSz="1088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04" indent="-272071" algn="l" defTabSz="10882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1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8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25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67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09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5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9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3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6248401"/>
            <a:ext cx="1586866" cy="4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6248401"/>
            <a:ext cx="1586866" cy="4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6209757"/>
            <a:ext cx="1777482" cy="53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6209757"/>
            <a:ext cx="1777482" cy="53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317" y="6229936"/>
            <a:ext cx="1650392" cy="4438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6172200"/>
            <a:ext cx="1392633" cy="559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47" y="6218007"/>
            <a:ext cx="1743489" cy="4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317" y="6229936"/>
            <a:ext cx="1650392" cy="443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6172200"/>
            <a:ext cx="1392633" cy="559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47" y="6218007"/>
            <a:ext cx="1743489" cy="4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MS-Only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HMS-Only-PowerPoint-Template</Template>
  <TotalTime>89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HMS-Only-PowerPoint-Template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Durkee, Beth</dc:creator>
  <cp:lastModifiedBy>Durkee, Beth</cp:lastModifiedBy>
  <cp:revision>29</cp:revision>
  <dcterms:created xsi:type="dcterms:W3CDTF">2015-07-15T13:49:49Z</dcterms:created>
  <dcterms:modified xsi:type="dcterms:W3CDTF">2016-03-17T15:40:27Z</dcterms:modified>
</cp:coreProperties>
</file>