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3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90" d="100"/>
          <a:sy n="90" d="100"/>
        </p:scale>
        <p:origin x="-2232" y="-10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22B6-2F47-4AC8-AB86-39D5B5059A55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52AE-6279-469F-9F45-E96CD324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4577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5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0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6200" y="462915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e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4577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08585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0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128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7A0000"/>
                </a:solidFill>
                <a:latin typeface="Georgia" pitchFamily="18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3100"/>
            <a:ext cx="4040188" cy="274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612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21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3100"/>
            <a:ext cx="4041775" cy="2743200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51"/>
            <a:ext cx="5111750" cy="31658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1"/>
            <a:ext cx="3008313" cy="3165872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4750"/>
            <a:ext cx="5486400" cy="425054"/>
          </a:xfrm>
        </p:spPr>
        <p:txBody>
          <a:bodyPr anchor="b"/>
          <a:lstStyle>
            <a:lvl1pPr algn="l"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50"/>
            <a:ext cx="5486400" cy="2345531"/>
          </a:xfrm>
        </p:spPr>
        <p:txBody>
          <a:bodyPr/>
          <a:lstStyle>
            <a:lvl1pPr marL="0" indent="0">
              <a:buNone/>
              <a:defRPr sz="2900"/>
            </a:lvl1pPr>
            <a:lvl2pPr marL="408177" indent="0">
              <a:buNone/>
              <a:defRPr sz="2500"/>
            </a:lvl2pPr>
            <a:lvl3pPr marL="816356" indent="0">
              <a:buNone/>
              <a:defRPr sz="2100"/>
            </a:lvl3pPr>
            <a:lvl4pPr marL="1224533" indent="0">
              <a:buNone/>
              <a:defRPr sz="1800"/>
            </a:lvl4pPr>
            <a:lvl5pPr marL="1632711" indent="0">
              <a:buNone/>
              <a:defRPr sz="1800"/>
            </a:lvl5pPr>
            <a:lvl6pPr marL="2040889" indent="0">
              <a:buNone/>
              <a:defRPr sz="1800"/>
            </a:lvl6pPr>
            <a:lvl7pPr marL="2449066" indent="0">
              <a:buNone/>
              <a:defRPr sz="1800"/>
            </a:lvl7pPr>
            <a:lvl8pPr marL="2857244" indent="0">
              <a:buNone/>
              <a:defRPr sz="1800"/>
            </a:lvl8pPr>
            <a:lvl9pPr marL="3265422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398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2438400" cy="4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defTabSz="816356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306133" indent="-306133" algn="l" defTabSz="81635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289" indent="-255111" algn="l" defTabSz="81635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0444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8622" indent="-204089" algn="l" defTabSz="8163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800" indent="-204089" algn="l" defTabSz="8163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497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3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2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3562350"/>
            <a:ext cx="3657601" cy="692965"/>
            <a:chOff x="2743200" y="430985"/>
            <a:chExt cx="3657601" cy="692965"/>
          </a:xfrm>
        </p:grpSpPr>
        <p:sp>
          <p:nvSpPr>
            <p:cNvPr id="5" name="Rectangle 4"/>
            <p:cNvSpPr/>
            <p:nvPr userDrawn="1"/>
          </p:nvSpPr>
          <p:spPr>
            <a:xfrm>
              <a:off x="2743200" y="430986"/>
              <a:ext cx="3657601" cy="69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6" tIns="40818" rIns="81636" bIns="40818"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30985"/>
              <a:ext cx="3657600" cy="69296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447675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en-US" sz="8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AFFILIATES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Massachusetts Eye and Ear | Schepens Eye Research Institute of Massachusetts Eye and Ear | Massachusetts General Hospital</a:t>
            </a:r>
            <a:b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Beetham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Institute at Joslin Diabetes Center | Beth Israel Deaconess</a:t>
            </a:r>
            <a:r>
              <a:rPr lang="en-US" sz="8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Center | Boston Children’s Hospital | Brigham and Women’s Hospital | Cambridge Health Alliance </a:t>
            </a:r>
            <a:b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Boston Healthcare System | VA Maine Healthcare System   </a:t>
            </a:r>
            <a:r>
              <a:rPr lang="en-US" sz="8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sz="8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Aravind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Hospital (India) | Shanghai Eye and ENT Hospital, an affiliate of </a:t>
            </a: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Fudan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University (China) </a:t>
            </a:r>
            <a:endParaRPr lang="en-US" sz="800" b="0" i="0" u="none" strike="noStrik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645035"/>
            <a:ext cx="1384901" cy="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645035"/>
            <a:ext cx="1384901" cy="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4544371"/>
            <a:ext cx="2479964" cy="5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1051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4544371"/>
            <a:ext cx="2479964" cy="5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99307"/>
            <a:ext cx="1131570" cy="454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94" y="4637655"/>
            <a:ext cx="1408176" cy="377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69" y="4640273"/>
            <a:ext cx="1384901" cy="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1813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99307"/>
            <a:ext cx="1131570" cy="454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94" y="4637655"/>
            <a:ext cx="1408176" cy="377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69" y="4640273"/>
            <a:ext cx="1384901" cy="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261465"/>
            <a:ext cx="1409869" cy="41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254935"/>
            <a:ext cx="1600604" cy="406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21933"/>
            <a:ext cx="2021565" cy="40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1891092"/>
            <a:ext cx="1394231" cy="303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1891092"/>
            <a:ext cx="1802348" cy="389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1121933"/>
            <a:ext cx="1822278" cy="500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4314912"/>
            <a:ext cx="1438692" cy="398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3660"/>
            <a:ext cx="1909931" cy="41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1121933"/>
            <a:ext cx="1835440" cy="32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91092"/>
            <a:ext cx="2040869" cy="371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2723233"/>
            <a:ext cx="1326905" cy="347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2723233"/>
            <a:ext cx="1904467" cy="359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23233"/>
            <a:ext cx="1420786" cy="373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3513272"/>
            <a:ext cx="2176351" cy="359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3513272"/>
            <a:ext cx="1824370" cy="369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13272"/>
            <a:ext cx="1013241" cy="414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4314912"/>
            <a:ext cx="1779954" cy="4469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14912"/>
            <a:ext cx="1586966" cy="5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3004"/>
      </p:ext>
    </p:extLst>
  </p:cSld>
  <p:clrMapOvr>
    <a:masterClrMapping/>
  </p:clrMapOvr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104</TotalTime>
  <Words>20</Words>
  <Application>Microsoft Office PowerPoint</Application>
  <PresentationFormat>On-screen Show (16:9)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HMS-Only-PowerPoint-Template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Durkee, Beth</cp:lastModifiedBy>
  <cp:revision>30</cp:revision>
  <dcterms:created xsi:type="dcterms:W3CDTF">2015-07-15T13:49:49Z</dcterms:created>
  <dcterms:modified xsi:type="dcterms:W3CDTF">2016-04-01T22:32:45Z</dcterms:modified>
</cp:coreProperties>
</file>