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4" r:id="rId7"/>
    <p:sldId id="265" r:id="rId8"/>
    <p:sldId id="262" r:id="rId9"/>
    <p:sldId id="263" r:id="rId10"/>
  </p:sldIdLst>
  <p:sldSz cx="12188825" cy="9144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92" y="1686"/>
      </p:cViewPr>
      <p:guideLst>
        <p:guide orient="horz"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79248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440593" y="812800"/>
            <a:ext cx="5307639" cy="111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540001"/>
            <a:ext cx="10360501" cy="19600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5080000"/>
            <a:ext cx="8532178" cy="2336800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7" y="863600"/>
            <a:ext cx="5361251" cy="1016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1572" y="8229600"/>
            <a:ext cx="3478239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8123974"/>
            <a:ext cx="12165914" cy="79000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 rtl="0">
              <a:lnSpc>
                <a:spcPts val="1800"/>
              </a:lnSpc>
            </a:pP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Massachusetts Eye and Ear | Schepens Eye Research Institute of Massachusetts Eye and Ear | Massachusetts General Hospital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Beetham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Institute at </a:t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Joslin Diabetes Center | Beth Israel Deaconess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Center | Boston Children’s Hospital | Brigham and Women’s Hospital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Cambridge Health Alliance |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Boston Healthcare System</a:t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Maine Healthcare System 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Aravind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Hospital (India) | Shanghai Eye and ENT Hospital, an affiliate of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University (China) </a:t>
            </a:r>
            <a:endParaRPr lang="en-US" sz="11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0"/>
            <a:ext cx="12290399" cy="92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366185"/>
            <a:ext cx="2742486" cy="780203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66185"/>
            <a:ext cx="802431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01600"/>
            <a:ext cx="12290399" cy="92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79248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162" y="1930401"/>
            <a:ext cx="10360501" cy="19600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324" y="4775200"/>
            <a:ext cx="8532178" cy="2336800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875867"/>
            <a:ext cx="10360501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875618"/>
            <a:ext cx="10360501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1"/>
            <a:ext cx="538339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33601"/>
            <a:ext cx="538339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499784"/>
            <a:ext cx="5385514" cy="853016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rgbClr val="7A0000"/>
                </a:solidFill>
                <a:latin typeface="Georgia" pitchFamily="18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3454400"/>
            <a:ext cx="5385514" cy="48768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2499784"/>
            <a:ext cx="5387630" cy="853016"/>
          </a:xfrm>
        </p:spPr>
        <p:txBody>
          <a:bodyPr anchor="b">
            <a:noAutofit/>
          </a:bodyPr>
          <a:lstStyle>
            <a:lvl1pPr marL="0" indent="0">
              <a:buNone/>
              <a:defRPr lang="en-US" sz="32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3454400"/>
            <a:ext cx="5387630" cy="48768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364067"/>
            <a:ext cx="4010039" cy="1549400"/>
          </a:xfrm>
        </p:spPr>
        <p:txBody>
          <a:bodyPr anchor="b"/>
          <a:lstStyle>
            <a:lvl1pPr algn="l">
              <a:defRPr sz="27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540001"/>
            <a:ext cx="6813892" cy="562821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2540001"/>
            <a:ext cx="4010039" cy="5628217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6604000"/>
            <a:ext cx="7313295" cy="755651"/>
          </a:xfrm>
        </p:spPr>
        <p:txBody>
          <a:bodyPr anchor="b"/>
          <a:lstStyle>
            <a:lvl1pPr algn="l">
              <a:defRPr sz="2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2336800"/>
            <a:ext cx="7313295" cy="4169833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7359651"/>
            <a:ext cx="7313295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66184"/>
            <a:ext cx="10969943" cy="1524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438401"/>
            <a:ext cx="10969943" cy="572981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88825" cy="21336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" y="8382000"/>
            <a:ext cx="32167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21336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66184"/>
            <a:ext cx="10969943" cy="1524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321983"/>
            <a:ext cx="10969943" cy="550968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" y="8382000"/>
            <a:ext cx="32167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41" y="8394482"/>
            <a:ext cx="2031471" cy="5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41" y="8394482"/>
            <a:ext cx="2031471" cy="5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13" y="8313650"/>
            <a:ext cx="2437765" cy="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13" y="8313650"/>
            <a:ext cx="2437765" cy="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49" y="8398371"/>
            <a:ext cx="1523603" cy="53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41" y="8394482"/>
            <a:ext cx="2031471" cy="546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07" y="8408793"/>
            <a:ext cx="1929897" cy="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49" y="8398371"/>
            <a:ext cx="1523603" cy="538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41" y="8394482"/>
            <a:ext cx="2031471" cy="546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07" y="8408793"/>
            <a:ext cx="1929897" cy="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80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HMS-Only-PowerPoint-Template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Durkee, Beth</cp:lastModifiedBy>
  <cp:revision>26</cp:revision>
  <dcterms:created xsi:type="dcterms:W3CDTF">2015-07-15T13:49:49Z</dcterms:created>
  <dcterms:modified xsi:type="dcterms:W3CDTF">2016-03-17T15:38:58Z</dcterms:modified>
</cp:coreProperties>
</file>