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4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62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581117" y="609600"/>
            <a:ext cx="3981766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7" y="647700"/>
            <a:ext cx="4021986" cy="762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76200" y="61722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188" y="6096000"/>
            <a:ext cx="91268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ts val="1400"/>
              </a:lnSpc>
            </a:pP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AFFILIATES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Massachusetts Eye and Ear | Schepens Eye Research Institute of Massachusetts Eye and Ear | Massachusetts General Hospital</a:t>
            </a:r>
            <a:b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Beetham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Institute at Joslin Diabetes Center | Beth Israel Deaconess</a:t>
            </a:r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Center | Boston Children’s Hospital | Brigham and Women’s Hospital | Cambridge Health Alliance</a:t>
            </a:r>
            <a:b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Boston Healthcare System |</a:t>
            </a:r>
            <a:r>
              <a:rPr lang="en-US" sz="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Maine Healthcare System  </a:t>
            </a:r>
            <a:r>
              <a:rPr lang="en-US" sz="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Aravind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Eye Hospital (India) | Shanghai Eye and ENT Hospital, an affiliate of </a:t>
            </a:r>
            <a:r>
              <a:rPr lang="en-US" sz="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Fudan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University (China) </a:t>
            </a:r>
            <a:endParaRPr lang="en-US" sz="8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2202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76200"/>
            <a:ext cx="92202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7A0000"/>
                </a:solidFill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657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24131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1A324E"/>
              </a:gs>
              <a:gs pos="50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1487"/>
            <a:ext cx="8229600" cy="413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24131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95861"/>
            <a:ext cx="1524000" cy="4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95861"/>
            <a:ext cx="1524000" cy="4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35237"/>
            <a:ext cx="1828800" cy="4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35237"/>
            <a:ext cx="1828800" cy="4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298778"/>
            <a:ext cx="1143000" cy="403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95861"/>
            <a:ext cx="1524000" cy="4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17327"/>
            <a:ext cx="1447800" cy="3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298778"/>
            <a:ext cx="1143000" cy="403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295861"/>
            <a:ext cx="1524000" cy="409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17327"/>
            <a:ext cx="1447800" cy="3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80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HMS-Only-PowerPoint-Template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Durkee, Beth</cp:lastModifiedBy>
  <cp:revision>22</cp:revision>
  <dcterms:created xsi:type="dcterms:W3CDTF">2015-07-15T13:49:49Z</dcterms:created>
  <dcterms:modified xsi:type="dcterms:W3CDTF">2016-03-17T15:39:58Z</dcterms:modified>
</cp:coreProperties>
</file>