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9" r:id="rId3"/>
    <p:sldId id="269" r:id="rId4"/>
    <p:sldId id="270" r:id="rId5"/>
    <p:sldId id="272" r:id="rId6"/>
    <p:sldId id="271" r:id="rId7"/>
    <p:sldId id="273" r:id="rId8"/>
    <p:sldId id="274" r:id="rId9"/>
    <p:sldId id="275" r:id="rId10"/>
    <p:sldId id="267" r:id="rId11"/>
    <p:sldId id="268" r:id="rId12"/>
  </p:sldIdLst>
  <p:sldSz cx="9144000" cy="5143500" type="screen16x9"/>
  <p:notesSz cx="6858000" cy="9144000"/>
  <p:defaultTextStyle>
    <a:defPPr>
      <a:defRPr lang="en-US"/>
    </a:defPPr>
    <a:lvl1pPr marL="0" algn="l" defTabSz="81635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08177" algn="l" defTabSz="81635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16356" algn="l" defTabSz="81635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24533" algn="l" defTabSz="81635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32711" algn="l" defTabSz="81635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40889" algn="l" defTabSz="81635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49066" algn="l" defTabSz="81635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57244" algn="l" defTabSz="81635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65422" algn="l" defTabSz="81635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2236"/>
    <a:srgbClr val="204066"/>
    <a:srgbClr val="1C3758"/>
    <a:srgbClr val="335E91"/>
    <a:srgbClr val="1A324E"/>
    <a:srgbClr val="214065"/>
    <a:srgbClr val="2D598F"/>
    <a:srgbClr val="7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5061" autoAdjust="0"/>
    <p:restoredTop sz="94629" autoAdjust="0"/>
  </p:normalViewPr>
  <p:slideViewPr>
    <p:cSldViewPr>
      <p:cViewPr>
        <p:scale>
          <a:sx n="90" d="100"/>
          <a:sy n="90" d="100"/>
        </p:scale>
        <p:origin x="-2148" y="-110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58" y="-12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6422B6-2F47-4AC8-AB86-39D5B5059A55}" type="datetimeFigureOut">
              <a:rPr lang="en-US" smtClean="0"/>
              <a:t>6/2/2017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1652AE-6279-469F-9F45-E96CD3241E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2603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B9B661-4D3A-4F91-993F-663AD8743445}" type="datetimeFigureOut">
              <a:rPr lang="en-US" smtClean="0"/>
              <a:t>6/2/2017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E83F46-70BC-4624-AD3A-6E546CCFA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44795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1635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08177" algn="l" defTabSz="81635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16356" algn="l" defTabSz="81635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24533" algn="l" defTabSz="81635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32711" algn="l" defTabSz="81635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40889" algn="l" defTabSz="81635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49066" algn="l" defTabSz="81635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57244" algn="l" defTabSz="81635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65422" algn="l" defTabSz="81635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0"/>
            <a:ext cx="9144000" cy="4457700"/>
          </a:xfrm>
          <a:prstGeom prst="rect">
            <a:avLst/>
          </a:prstGeom>
          <a:gradFill flip="none" rotWithShape="1">
            <a:gsLst>
              <a:gs pos="0">
                <a:srgbClr val="122236"/>
              </a:gs>
              <a:gs pos="48000">
                <a:srgbClr val="335E91"/>
              </a:gs>
              <a:gs pos="100000">
                <a:srgbClr val="20406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66751"/>
            <a:ext cx="7772400" cy="1102519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095500"/>
            <a:ext cx="6400800" cy="1314450"/>
          </a:xfrm>
        </p:spPr>
        <p:txBody>
          <a:bodyPr>
            <a:normAutofit/>
          </a:bodyPr>
          <a:lstStyle>
            <a:lvl1pPr marL="0" indent="0" algn="ctr">
              <a:buNone/>
              <a:defRPr sz="1900">
                <a:solidFill>
                  <a:schemeClr val="bg1"/>
                </a:solidFill>
                <a:effectLst/>
                <a:latin typeface="+mn-lt"/>
                <a:cs typeface="Arial" pitchFamily="34" charset="0"/>
              </a:defRPr>
            </a:lvl1pPr>
            <a:lvl2pPr marL="4081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16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24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327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408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490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572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65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5644" y="4469586"/>
            <a:ext cx="3657601" cy="665480"/>
            <a:chOff x="2743200" y="423821"/>
            <a:chExt cx="3657601" cy="665480"/>
          </a:xfrm>
        </p:grpSpPr>
        <p:sp>
          <p:nvSpPr>
            <p:cNvPr id="7" name="Rectangle 6"/>
            <p:cNvSpPr/>
            <p:nvPr userDrawn="1"/>
          </p:nvSpPr>
          <p:spPr>
            <a:xfrm>
              <a:off x="2743200" y="423821"/>
              <a:ext cx="3657601" cy="665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1636" tIns="40818" rIns="81636" bIns="40818"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43200" y="430985"/>
              <a:ext cx="3474720" cy="658316"/>
            </a:xfrm>
            <a:prstGeom prst="rect">
              <a:avLst/>
            </a:prstGeom>
          </p:spPr>
        </p:pic>
      </p:grp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76200" y="4019550"/>
            <a:ext cx="2819400" cy="381000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08178" indent="0">
              <a:buNone/>
              <a:defRPr sz="1800">
                <a:solidFill>
                  <a:schemeClr val="bg1"/>
                </a:solidFill>
              </a:defRPr>
            </a:lvl2pPr>
            <a:lvl3pPr marL="816355" indent="0">
              <a:buNone/>
              <a:defRPr sz="1800">
                <a:solidFill>
                  <a:schemeClr val="bg1"/>
                </a:solidFill>
              </a:defRPr>
            </a:lvl3pPr>
            <a:lvl4pPr marL="1224533" indent="0">
              <a:buNone/>
              <a:defRPr sz="1800">
                <a:solidFill>
                  <a:schemeClr val="bg1"/>
                </a:solidFill>
              </a:defRPr>
            </a:lvl4pPr>
            <a:lvl5pPr marL="1632711" indent="0"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Location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6172200" y="3943350"/>
            <a:ext cx="2819400" cy="381000"/>
          </a:xfrm>
        </p:spPr>
        <p:txBody>
          <a:bodyPr>
            <a:noAutofit/>
          </a:bodyPr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  <a:lvl2pPr marL="408178" indent="0">
              <a:buNone/>
              <a:defRPr sz="1800">
                <a:solidFill>
                  <a:schemeClr val="bg1"/>
                </a:solidFill>
              </a:defRPr>
            </a:lvl2pPr>
            <a:lvl3pPr marL="816355" indent="0">
              <a:buNone/>
              <a:defRPr sz="1800">
                <a:solidFill>
                  <a:schemeClr val="bg1"/>
                </a:solidFill>
              </a:defRPr>
            </a:lvl3pPr>
            <a:lvl4pPr marL="1224533" indent="0">
              <a:buNone/>
              <a:defRPr sz="1800">
                <a:solidFill>
                  <a:schemeClr val="bg1"/>
                </a:solidFill>
              </a:defRPr>
            </a:lvl4pPr>
            <a:lvl5pPr marL="1632711" indent="0"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3264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Mass. Eye and Ear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05350"/>
            <a:ext cx="9166578" cy="438150"/>
          </a:xfrm>
          <a:prstGeom prst="rect">
            <a:avLst/>
          </a:prstGeom>
          <a:gradFill flip="none" rotWithShape="1">
            <a:gsLst>
              <a:gs pos="0">
                <a:srgbClr val="122236"/>
              </a:gs>
              <a:gs pos="48000">
                <a:srgbClr val="335E91"/>
              </a:gs>
              <a:gs pos="100000">
                <a:srgbClr val="20406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en-US" sz="1800" dirty="0" smtClean="0"/>
              <a:t>Harvard Ophthalmology / Massachusetts Eye and Ear</a:t>
            </a:r>
            <a:endParaRPr lang="en-US" sz="1800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37249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chepens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05350"/>
            <a:ext cx="9166578" cy="438150"/>
          </a:xfrm>
          <a:prstGeom prst="rect">
            <a:avLst/>
          </a:prstGeom>
          <a:gradFill flip="none" rotWithShape="1">
            <a:gsLst>
              <a:gs pos="0">
                <a:srgbClr val="122236"/>
              </a:gs>
              <a:gs pos="48000">
                <a:srgbClr val="335E91"/>
              </a:gs>
              <a:gs pos="100000">
                <a:srgbClr val="20406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en-US" sz="1800" dirty="0" smtClean="0"/>
              <a:t>Harvard Ophthalmology / </a:t>
            </a:r>
            <a:r>
              <a:rPr lang="en-US" sz="1800" dirty="0" err="1" smtClean="0"/>
              <a:t>Schepens</a:t>
            </a:r>
            <a:r>
              <a:rPr lang="en-US" sz="1800" baseline="0" dirty="0" smtClean="0"/>
              <a:t> Eye Research Institute of </a:t>
            </a:r>
            <a:r>
              <a:rPr lang="en-US" sz="1800" dirty="0" smtClean="0"/>
              <a:t>Massachusetts Eye and Ear</a:t>
            </a:r>
            <a:endParaRPr lang="en-US" sz="1800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641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MGH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05350"/>
            <a:ext cx="9166578" cy="438150"/>
          </a:xfrm>
          <a:prstGeom prst="rect">
            <a:avLst/>
          </a:prstGeom>
          <a:gradFill flip="none" rotWithShape="1">
            <a:gsLst>
              <a:gs pos="0">
                <a:srgbClr val="122236"/>
              </a:gs>
              <a:gs pos="48000">
                <a:srgbClr val="335E91"/>
              </a:gs>
              <a:gs pos="100000">
                <a:srgbClr val="20406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en-US" sz="1800" dirty="0" smtClean="0"/>
              <a:t>Harvard Ophthalmology / Massachusetts General</a:t>
            </a:r>
            <a:r>
              <a:rPr lang="en-US" sz="1800" baseline="0" dirty="0" smtClean="0"/>
              <a:t> Hospital</a:t>
            </a:r>
            <a:endParaRPr lang="en-US" sz="1800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641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Joslin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05350"/>
            <a:ext cx="9166578" cy="438150"/>
          </a:xfrm>
          <a:prstGeom prst="rect">
            <a:avLst/>
          </a:prstGeom>
          <a:gradFill flip="none" rotWithShape="1">
            <a:gsLst>
              <a:gs pos="0">
                <a:srgbClr val="122236"/>
              </a:gs>
              <a:gs pos="48000">
                <a:srgbClr val="335E91"/>
              </a:gs>
              <a:gs pos="100000">
                <a:srgbClr val="20406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en-US" sz="1800" dirty="0" smtClean="0"/>
              <a:t>Harvard Ophthalmology / </a:t>
            </a:r>
            <a:r>
              <a:rPr lang="en-US" sz="1800" dirty="0" err="1" smtClean="0"/>
              <a:t>Joslin</a:t>
            </a:r>
            <a:r>
              <a:rPr lang="en-US" sz="1800" dirty="0" smtClean="0"/>
              <a:t> Diabetes Center</a:t>
            </a:r>
            <a:endParaRPr lang="en-US" sz="1800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641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eth Israel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05350"/>
            <a:ext cx="9166578" cy="438150"/>
          </a:xfrm>
          <a:prstGeom prst="rect">
            <a:avLst/>
          </a:prstGeom>
          <a:gradFill flip="none" rotWithShape="1">
            <a:gsLst>
              <a:gs pos="0">
                <a:srgbClr val="122236"/>
              </a:gs>
              <a:gs pos="48000">
                <a:srgbClr val="335E91"/>
              </a:gs>
              <a:gs pos="100000">
                <a:srgbClr val="20406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en-US" sz="1800" dirty="0" smtClean="0"/>
              <a:t>Harvard Ophthalmology / Beth Israel</a:t>
            </a:r>
            <a:r>
              <a:rPr lang="en-US" sz="1800" baseline="0" dirty="0" smtClean="0"/>
              <a:t> Deaconess Medical Center</a:t>
            </a:r>
            <a:endParaRPr lang="en-US" sz="1800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641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ildren's Hospital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05350"/>
            <a:ext cx="9166578" cy="438150"/>
          </a:xfrm>
          <a:prstGeom prst="rect">
            <a:avLst/>
          </a:prstGeom>
          <a:gradFill flip="none" rotWithShape="1">
            <a:gsLst>
              <a:gs pos="0">
                <a:srgbClr val="122236"/>
              </a:gs>
              <a:gs pos="48000">
                <a:srgbClr val="335E91"/>
              </a:gs>
              <a:gs pos="100000">
                <a:srgbClr val="20406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en-US" sz="1800" dirty="0" smtClean="0"/>
              <a:t>Harvard Ophthalmology / Boston</a:t>
            </a:r>
            <a:r>
              <a:rPr lang="en-US" sz="1800" baseline="0" dirty="0" smtClean="0"/>
              <a:t> Children’s Hospital</a:t>
            </a:r>
            <a:endParaRPr lang="en-US" sz="1800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641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WH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05350"/>
            <a:ext cx="9166578" cy="438150"/>
          </a:xfrm>
          <a:prstGeom prst="rect">
            <a:avLst/>
          </a:prstGeom>
          <a:gradFill flip="none" rotWithShape="1">
            <a:gsLst>
              <a:gs pos="0">
                <a:srgbClr val="122236"/>
              </a:gs>
              <a:gs pos="48000">
                <a:srgbClr val="335E91"/>
              </a:gs>
              <a:gs pos="100000">
                <a:srgbClr val="20406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en-US" sz="1800" dirty="0" smtClean="0"/>
              <a:t>Harvard Ophthalmology / Brigham</a:t>
            </a:r>
            <a:r>
              <a:rPr lang="en-US" sz="1800" baseline="0" dirty="0" smtClean="0"/>
              <a:t> and Women’s Hospital</a:t>
            </a:r>
            <a:endParaRPr lang="en-US" sz="1800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641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ambridge Health Alliance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05350"/>
            <a:ext cx="9166578" cy="438150"/>
          </a:xfrm>
          <a:prstGeom prst="rect">
            <a:avLst/>
          </a:prstGeom>
          <a:gradFill flip="none" rotWithShape="1">
            <a:gsLst>
              <a:gs pos="0">
                <a:srgbClr val="122236"/>
              </a:gs>
              <a:gs pos="48000">
                <a:srgbClr val="335E91"/>
              </a:gs>
              <a:gs pos="100000">
                <a:srgbClr val="20406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en-US" sz="1800" dirty="0" smtClean="0"/>
              <a:t>Harvard Ophthalmology / Cambridge</a:t>
            </a:r>
            <a:r>
              <a:rPr lang="en-US" sz="1800" baseline="0" dirty="0" smtClean="0"/>
              <a:t> Health Alliance</a:t>
            </a:r>
            <a:endParaRPr lang="en-US" sz="1800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641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1556"/>
          </a:xfrm>
        </p:spPr>
        <p:txBody>
          <a:bodyPr anchor="t"/>
          <a:lstStyle>
            <a:lvl1pPr algn="l">
              <a:defRPr sz="3500" b="0" cap="none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81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1635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2453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3271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4088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4906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5724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6542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21136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34131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cxnSp>
        <p:nvCxnSpPr>
          <p:cNvPr id="3" name="Straight Connector 2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91475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63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14300"/>
            <a:ext cx="8229600" cy="857250"/>
          </a:xfrm>
          <a:prstGeom prst="rect">
            <a:avLst/>
          </a:prstGeom>
        </p:spPr>
        <p:txBody>
          <a:bodyPr vert="horz" lIns="81636" tIns="40818" rIns="81636" bIns="40818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71601"/>
            <a:ext cx="8229600" cy="3223022"/>
          </a:xfrm>
          <a:prstGeom prst="rect">
            <a:avLst/>
          </a:prstGeom>
        </p:spPr>
        <p:txBody>
          <a:bodyPr vert="horz" lIns="81636" tIns="40818" rIns="81636" bIns="40818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0280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3" r:id="rId4"/>
    <p:sldLayoutId id="2147483662" r:id="rId5"/>
    <p:sldLayoutId id="2147483664" r:id="rId6"/>
    <p:sldLayoutId id="2147483665" r:id="rId7"/>
    <p:sldLayoutId id="2147483666" r:id="rId8"/>
    <p:sldLayoutId id="2147483667" r:id="rId9"/>
    <p:sldLayoutId id="2147483651" r:id="rId10"/>
    <p:sldLayoutId id="2147483652" r:id="rId11"/>
    <p:sldLayoutId id="2147483654" r:id="rId12"/>
    <p:sldLayoutId id="2147483655" r:id="rId13"/>
  </p:sldLayoutIdLst>
  <p:timing>
    <p:tnLst>
      <p:par>
        <p:cTn id="1" dur="indefinite" restart="never" nodeType="tmRoot"/>
      </p:par>
    </p:tnLst>
  </p:timing>
  <p:txStyles>
    <p:titleStyle>
      <a:lvl1pPr algn="ctr" defTabSz="816356" rtl="0" eaLnBrk="1" latinLnBrk="0" hangingPunct="1">
        <a:spcBef>
          <a:spcPct val="0"/>
        </a:spcBef>
        <a:buNone/>
        <a:defRPr sz="4000" kern="1200">
          <a:solidFill>
            <a:srgbClr val="204066"/>
          </a:solidFill>
          <a:latin typeface="+mj-lt"/>
          <a:ea typeface="+mj-ea"/>
          <a:cs typeface="+mj-cs"/>
        </a:defRPr>
      </a:lvl1pPr>
    </p:titleStyle>
    <p:bodyStyle>
      <a:lvl1pPr marL="306133" indent="-306133" algn="l" defTabSz="816356" rtl="0" eaLnBrk="1" latinLnBrk="0" hangingPunct="1">
        <a:spcBef>
          <a:spcPct val="20000"/>
        </a:spcBef>
        <a:buClr>
          <a:srgbClr val="204066"/>
        </a:buClr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663289" indent="-255111" algn="l" defTabSz="816356" rtl="0" eaLnBrk="1" latinLnBrk="0" hangingPunct="1">
        <a:spcBef>
          <a:spcPct val="20000"/>
        </a:spcBef>
        <a:buClr>
          <a:srgbClr val="204066"/>
        </a:buClr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1020444" indent="-204089" algn="l" defTabSz="816356" rtl="0" eaLnBrk="1" latinLnBrk="0" hangingPunct="1">
        <a:spcBef>
          <a:spcPct val="20000"/>
        </a:spcBef>
        <a:buClr>
          <a:srgbClr val="204066"/>
        </a:buClr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1428622" indent="-204089" algn="l" defTabSz="816356" rtl="0" eaLnBrk="1" latinLnBrk="0" hangingPunct="1">
        <a:spcBef>
          <a:spcPct val="20000"/>
        </a:spcBef>
        <a:buClr>
          <a:srgbClr val="204066"/>
        </a:buClr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Arial" pitchFamily="34" charset="0"/>
        </a:defRPr>
      </a:lvl4pPr>
      <a:lvl5pPr marL="1836800" indent="-204089" algn="l" defTabSz="816356" rtl="0" eaLnBrk="1" latinLnBrk="0" hangingPunct="1">
        <a:spcBef>
          <a:spcPct val="20000"/>
        </a:spcBef>
        <a:buClr>
          <a:srgbClr val="204066"/>
        </a:buClr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Arial" pitchFamily="34" charset="0"/>
        </a:defRPr>
      </a:lvl5pPr>
      <a:lvl6pPr marL="2244977" indent="-204089" algn="l" defTabSz="816356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53155" indent="-204089" algn="l" defTabSz="816356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61333" indent="-204089" algn="l" defTabSz="816356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69510" indent="-204089" algn="l" defTabSz="816356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1635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8177" algn="l" defTabSz="81635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6356" algn="l" defTabSz="81635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4533" algn="l" defTabSz="81635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711" algn="l" defTabSz="81635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0889" algn="l" defTabSz="81635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9066" algn="l" defTabSz="81635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244" algn="l" defTabSz="81635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65422" algn="l" defTabSz="81635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jpe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40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325755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19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74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387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086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0093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918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8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7119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Affiliate and Partner High </a:t>
            </a:r>
            <a:r>
              <a:rPr lang="en-US" dirty="0"/>
              <a:t>Resolution </a:t>
            </a:r>
            <a:r>
              <a:rPr lang="en-US" dirty="0" smtClean="0"/>
              <a:t>Logos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91" y="1276350"/>
            <a:ext cx="1409869" cy="41825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237" y="1276350"/>
            <a:ext cx="1600604" cy="4069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252" y="2223432"/>
            <a:ext cx="2021565" cy="40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424" y="3257550"/>
            <a:ext cx="1394231" cy="3039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351" y="3257550"/>
            <a:ext cx="1802348" cy="3899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2223432"/>
            <a:ext cx="1822278" cy="50071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069" y="1276350"/>
            <a:ext cx="1909931" cy="41606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05" y="2223432"/>
            <a:ext cx="1835440" cy="3269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334" y="3257550"/>
            <a:ext cx="533400" cy="5334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523" y="4119072"/>
            <a:ext cx="992005" cy="5862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408" y="4119072"/>
            <a:ext cx="576262" cy="576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737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COE/Institute and Funding Source</a:t>
            </a:r>
            <a:br>
              <a:rPr lang="en-US" dirty="0" smtClean="0"/>
            </a:br>
            <a:r>
              <a:rPr lang="en-US" dirty="0" smtClean="0"/>
              <a:t>High </a:t>
            </a:r>
            <a:r>
              <a:rPr lang="en-US" dirty="0"/>
              <a:t>Resolution </a:t>
            </a:r>
            <a:r>
              <a:rPr lang="en-US" dirty="0" smtClean="0"/>
              <a:t>Logos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33" y="4179676"/>
            <a:ext cx="1438692" cy="3988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36" y="1365153"/>
            <a:ext cx="1326905" cy="34783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733" y="1365153"/>
            <a:ext cx="1904467" cy="35943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800" y="1365153"/>
            <a:ext cx="1420786" cy="37348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36" y="2202607"/>
            <a:ext cx="2176351" cy="35943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733" y="2202607"/>
            <a:ext cx="1824370" cy="36914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5959" y="3149074"/>
            <a:ext cx="1013241" cy="41404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36" y="3149074"/>
            <a:ext cx="1779954" cy="44693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234" y="4095750"/>
            <a:ext cx="1586966" cy="5589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22" t="39608" r="28930" b="38776"/>
          <a:stretch/>
        </p:blipFill>
        <p:spPr>
          <a:xfrm>
            <a:off x="6781800" y="3148951"/>
            <a:ext cx="1210863" cy="440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807591"/>
      </p:ext>
    </p:extLst>
  </p:cSld>
  <p:clrMapOvr>
    <a:masterClrMapping/>
  </p:clrMapOvr>
</p:sld>
</file>

<file path=ppt/theme/theme1.xml><?xml version="1.0" encoding="utf-8"?>
<a:theme xmlns:a="http://schemas.openxmlformats.org/drawingml/2006/main" name="hms_16-9_standard_032317 (5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10</Words>
  <Application>Microsoft Office PowerPoint</Application>
  <PresentationFormat>On-screen Show (16:9)</PresentationFormat>
  <Paragraphs>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hms_16-9_standard_032317 (5)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Affiliate and Partner High Resolution Logos</vt:lpstr>
      <vt:lpstr>COE/Institute and Funding Source High Resolution Logos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Durkee, Beth</dc:creator>
  <cp:lastModifiedBy>Durkee, Beth</cp:lastModifiedBy>
  <cp:revision>1</cp:revision>
  <dcterms:created xsi:type="dcterms:W3CDTF">2017-06-02T15:26:40Z</dcterms:created>
  <dcterms:modified xsi:type="dcterms:W3CDTF">2017-06-02T15:30:03Z</dcterms:modified>
</cp:coreProperties>
</file>