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9" r:id="rId4"/>
    <p:sldId id="270" r:id="rId5"/>
    <p:sldId id="272" r:id="rId6"/>
    <p:sldId id="271" r:id="rId7"/>
    <p:sldId id="273" r:id="rId8"/>
    <p:sldId id="274" r:id="rId9"/>
    <p:sldId id="275" r:id="rId10"/>
    <p:sldId id="267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7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6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3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1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89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66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44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22" algn="l" defTabSz="8163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236"/>
    <a:srgbClr val="204066"/>
    <a:srgbClr val="1C3758"/>
    <a:srgbClr val="335E91"/>
    <a:srgbClr val="1A324E"/>
    <a:srgbClr val="214065"/>
    <a:srgbClr val="2D598F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61" autoAdjust="0"/>
    <p:restoredTop sz="94629" autoAdjust="0"/>
  </p:normalViewPr>
  <p:slideViewPr>
    <p:cSldViewPr>
      <p:cViewPr>
        <p:scale>
          <a:sx n="90" d="100"/>
          <a:sy n="90" d="100"/>
        </p:scale>
        <p:origin x="-816" y="-9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422B6-2F47-4AC8-AB86-39D5B5059A5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652AE-6279-469F-9F45-E96CD324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0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B661-4D3A-4F91-993F-663AD8743445}" type="datetimeFigureOut">
              <a:rPr lang="en-US" smtClean="0"/>
              <a:t>3/10/17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83F46-70BC-4624-AD3A-6E546CCF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7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77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56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33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711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89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66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244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422" algn="l" defTabSz="8163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445770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751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955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bg1"/>
                </a:solidFill>
                <a:effectLst/>
                <a:latin typeface="+mn-lt"/>
                <a:cs typeface="Arial" pitchFamily="34" charset="0"/>
              </a:defRPr>
            </a:lvl1pPr>
            <a:lvl2pPr marL="408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44" y="4462422"/>
            <a:ext cx="3657601" cy="692964"/>
            <a:chOff x="2743200" y="423821"/>
            <a:chExt cx="3657601" cy="692964"/>
          </a:xfrm>
        </p:grpSpPr>
        <p:sp>
          <p:nvSpPr>
            <p:cNvPr id="7" name="Rectangle 6"/>
            <p:cNvSpPr/>
            <p:nvPr userDrawn="1"/>
          </p:nvSpPr>
          <p:spPr>
            <a:xfrm>
              <a:off x="2743200" y="423821"/>
              <a:ext cx="3657601" cy="692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36" tIns="40818" rIns="81636" bIns="40818"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430985"/>
              <a:ext cx="3474720" cy="658316"/>
            </a:xfrm>
            <a:prstGeom prst="rect">
              <a:avLst/>
            </a:prstGeom>
          </p:spPr>
        </p:pic>
      </p:grp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76200" y="4019550"/>
            <a:ext cx="3581400" cy="457200"/>
          </a:xfrm>
          <a:prstGeom prst="rect">
            <a:avLst/>
          </a:prstGeom>
        </p:spPr>
        <p:txBody>
          <a:bodyPr/>
          <a:lstStyle>
            <a:lvl1pPr marL="306133" indent="-306133" algn="l" defTabSz="81635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63289" indent="-255111" algn="l" defTabSz="816356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20444" indent="-204089" algn="l" defTabSz="81635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28622" indent="-204089" algn="l" defTabSz="816356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836800" indent="-204089" algn="l" defTabSz="816356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244977" indent="-204089" algn="l" defTabSz="8163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55" indent="-204089" algn="l" defTabSz="8163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33" indent="-204089" algn="l" defTabSz="8163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10" indent="-204089" algn="l" defTabSz="8163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Click to edit Master</a:t>
            </a:r>
            <a:r>
              <a:rPr lang="en-US" sz="1800" baseline="0" dirty="0" smtClean="0">
                <a:solidFill>
                  <a:schemeClr val="bg1"/>
                </a:solidFill>
              </a:rPr>
              <a:t> Location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5486400" y="4019550"/>
            <a:ext cx="3581400" cy="457200"/>
          </a:xfrm>
          <a:prstGeom prst="rect">
            <a:avLst/>
          </a:prstGeom>
        </p:spPr>
        <p:txBody>
          <a:bodyPr/>
          <a:lstStyle>
            <a:lvl1pPr marL="306133" indent="-306133" algn="l" defTabSz="81635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63289" indent="-255111" algn="l" defTabSz="816356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020444" indent="-204089" algn="l" defTabSz="81635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28622" indent="-204089" algn="l" defTabSz="816356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836800" indent="-204089" algn="l" defTabSz="816356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244977" indent="-204089" algn="l" defTabSz="8163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155" indent="-204089" algn="l" defTabSz="8163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333" indent="-204089" algn="l" defTabSz="8163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510" indent="-204089" algn="l" defTabSz="8163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Click to edit Master</a:t>
            </a:r>
            <a:r>
              <a:rPr lang="en-US" sz="1800" baseline="0" dirty="0" smtClean="0">
                <a:solidFill>
                  <a:schemeClr val="bg1"/>
                </a:solidFill>
              </a:rPr>
              <a:t> Date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00" b="0" cap="none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8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11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128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rgbClr val="7A0000"/>
                </a:solidFill>
                <a:latin typeface="Georgia" pitchFamily="18" charset="0"/>
              </a:defRPr>
            </a:lvl1pPr>
            <a:lvl2pPr marL="408177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3" indent="0">
              <a:buNone/>
              <a:defRPr sz="1400" b="1"/>
            </a:lvl4pPr>
            <a:lvl5pPr marL="1632711" indent="0">
              <a:buNone/>
              <a:defRPr sz="1400" b="1"/>
            </a:lvl5pPr>
            <a:lvl6pPr marL="2040889" indent="0">
              <a:buNone/>
              <a:defRPr sz="1400" b="1"/>
            </a:lvl6pPr>
            <a:lvl7pPr marL="2449066" indent="0">
              <a:buNone/>
              <a:defRPr sz="1400" b="1"/>
            </a:lvl7pPr>
            <a:lvl8pPr marL="2857244" indent="0">
              <a:buNone/>
              <a:defRPr sz="1400" b="1"/>
            </a:lvl8pPr>
            <a:lvl9pPr marL="3265422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3100"/>
            <a:ext cx="4040188" cy="2743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6128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2100" b="0" kern="1200" dirty="0" smtClean="0">
                <a:solidFill>
                  <a:srgbClr val="7A0000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08177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3" indent="0">
              <a:buNone/>
              <a:defRPr sz="1400" b="1"/>
            </a:lvl4pPr>
            <a:lvl5pPr marL="1632711" indent="0">
              <a:buNone/>
              <a:defRPr sz="1400" b="1"/>
            </a:lvl5pPr>
            <a:lvl6pPr marL="2040889" indent="0">
              <a:buNone/>
              <a:defRPr sz="1400" b="1"/>
            </a:lvl6pPr>
            <a:lvl7pPr marL="2449066" indent="0">
              <a:buNone/>
              <a:defRPr sz="1400" b="1"/>
            </a:lvl7pPr>
            <a:lvl8pPr marL="2857244" indent="0">
              <a:buNone/>
              <a:defRPr sz="1400" b="1"/>
            </a:lvl8pPr>
            <a:lvl9pPr marL="326542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3100"/>
            <a:ext cx="4041775" cy="2743200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7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4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61950"/>
            <a:ext cx="3124200" cy="561975"/>
          </a:xfrm>
        </p:spPr>
        <p:txBody>
          <a:bodyPr anchor="b"/>
          <a:lstStyle>
            <a:lvl1pPr algn="l">
              <a:defRPr sz="1800" b="0"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751"/>
            <a:ext cx="5111750" cy="31658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28751"/>
            <a:ext cx="3008313" cy="3165872"/>
          </a:xfrm>
        </p:spPr>
        <p:txBody>
          <a:bodyPr/>
          <a:lstStyle>
            <a:lvl1pPr marL="0" indent="0">
              <a:buNone/>
              <a:defRPr sz="1300"/>
            </a:lvl1pPr>
            <a:lvl2pPr marL="408177" indent="0">
              <a:buNone/>
              <a:defRPr sz="1100"/>
            </a:lvl2pPr>
            <a:lvl3pPr marL="816356" indent="0">
              <a:buNone/>
              <a:defRPr sz="900"/>
            </a:lvl3pPr>
            <a:lvl4pPr marL="1224533" indent="0">
              <a:buNone/>
              <a:defRPr sz="800"/>
            </a:lvl4pPr>
            <a:lvl5pPr marL="1632711" indent="0">
              <a:buNone/>
              <a:defRPr sz="800"/>
            </a:lvl5pPr>
            <a:lvl6pPr marL="2040889" indent="0">
              <a:buNone/>
              <a:defRPr sz="800"/>
            </a:lvl6pPr>
            <a:lvl7pPr marL="2449066" indent="0">
              <a:buNone/>
              <a:defRPr sz="800"/>
            </a:lvl7pPr>
            <a:lvl8pPr marL="2857244" indent="0">
              <a:buNone/>
              <a:defRPr sz="800"/>
            </a:lvl8pPr>
            <a:lvl9pPr marL="3265422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31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14750"/>
            <a:ext cx="5486400" cy="425054"/>
          </a:xfrm>
        </p:spPr>
        <p:txBody>
          <a:bodyPr anchor="b"/>
          <a:lstStyle>
            <a:lvl1pPr algn="l">
              <a:defRPr sz="18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4450"/>
            <a:ext cx="5486400" cy="2345531"/>
          </a:xfrm>
        </p:spPr>
        <p:txBody>
          <a:bodyPr/>
          <a:lstStyle>
            <a:lvl1pPr marL="0" indent="0">
              <a:buNone/>
              <a:defRPr sz="2900"/>
            </a:lvl1pPr>
            <a:lvl2pPr marL="408177" indent="0">
              <a:buNone/>
              <a:defRPr sz="2500"/>
            </a:lvl2pPr>
            <a:lvl3pPr marL="816356" indent="0">
              <a:buNone/>
              <a:defRPr sz="2100"/>
            </a:lvl3pPr>
            <a:lvl4pPr marL="1224533" indent="0">
              <a:buNone/>
              <a:defRPr sz="1800"/>
            </a:lvl4pPr>
            <a:lvl5pPr marL="1632711" indent="0">
              <a:buNone/>
              <a:defRPr sz="1800"/>
            </a:lvl5pPr>
            <a:lvl6pPr marL="2040889" indent="0">
              <a:buNone/>
              <a:defRPr sz="1800"/>
            </a:lvl6pPr>
            <a:lvl7pPr marL="2449066" indent="0">
              <a:buNone/>
              <a:defRPr sz="1800"/>
            </a:lvl7pPr>
            <a:lvl8pPr marL="2857244" indent="0">
              <a:buNone/>
              <a:defRPr sz="1800"/>
            </a:lvl8pPr>
            <a:lvl9pPr marL="3265422" indent="0">
              <a:buNone/>
              <a:defRPr sz="18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398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77" indent="0">
              <a:buNone/>
              <a:defRPr sz="1100"/>
            </a:lvl2pPr>
            <a:lvl3pPr marL="816356" indent="0">
              <a:buNone/>
              <a:defRPr sz="900"/>
            </a:lvl3pPr>
            <a:lvl4pPr marL="1224533" indent="0">
              <a:buNone/>
              <a:defRPr sz="800"/>
            </a:lvl4pPr>
            <a:lvl5pPr marL="1632711" indent="0">
              <a:buNone/>
              <a:defRPr sz="800"/>
            </a:lvl5pPr>
            <a:lvl6pPr marL="2040889" indent="0">
              <a:buNone/>
              <a:defRPr sz="800"/>
            </a:lvl6pPr>
            <a:lvl7pPr marL="2449066" indent="0">
              <a:buNone/>
              <a:defRPr sz="800"/>
            </a:lvl7pPr>
            <a:lvl8pPr marL="2857244" indent="0">
              <a:buNone/>
              <a:defRPr sz="800"/>
            </a:lvl8pPr>
            <a:lvl9pPr marL="3265422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8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3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-57150"/>
            <a:ext cx="9220200" cy="520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solidFill>
                  <a:srgbClr val="20406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9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" y="-57150"/>
            <a:ext cx="9220200" cy="520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s. Eye and Ear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05350"/>
            <a:ext cx="9166578" cy="43815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r>
              <a:rPr lang="en-US" sz="1800" dirty="0" smtClean="0"/>
              <a:t>Harvard Ophthalmology / Massachusetts Eye and Ear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372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hepens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05350"/>
            <a:ext cx="9166578" cy="43815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r>
              <a:rPr lang="en-US" sz="1800" dirty="0" smtClean="0"/>
              <a:t>Harvard Ophthalmology / </a:t>
            </a:r>
            <a:r>
              <a:rPr lang="en-US" sz="1800" dirty="0" err="1" smtClean="0"/>
              <a:t>Schepens</a:t>
            </a:r>
            <a:r>
              <a:rPr lang="en-US" sz="1800" baseline="0" dirty="0" smtClean="0"/>
              <a:t> Eye Research Institute of </a:t>
            </a:r>
            <a:r>
              <a:rPr lang="en-US" sz="1800" dirty="0" smtClean="0"/>
              <a:t>Massachusetts </a:t>
            </a:r>
            <a:r>
              <a:rPr lang="en-US" sz="1800" dirty="0" smtClean="0"/>
              <a:t>Eye and Ear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641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G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05350"/>
            <a:ext cx="9166578" cy="43815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r>
              <a:rPr lang="en-US" sz="1800" dirty="0" smtClean="0"/>
              <a:t>Harvard Ophthalmology / Massachusetts General</a:t>
            </a:r>
            <a:r>
              <a:rPr lang="en-US" sz="1800" baseline="0" dirty="0" smtClean="0"/>
              <a:t> Hospital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641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osl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05350"/>
            <a:ext cx="9166578" cy="43815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r>
              <a:rPr lang="en-US" sz="1800" dirty="0" smtClean="0"/>
              <a:t>Harvard Ophthalmology / </a:t>
            </a:r>
            <a:r>
              <a:rPr lang="en-US" sz="1800" dirty="0" err="1" smtClean="0"/>
              <a:t>Joslin</a:t>
            </a:r>
            <a:r>
              <a:rPr lang="en-US" sz="1800" dirty="0" smtClean="0"/>
              <a:t> Diabetes Center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641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eth Israel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05350"/>
            <a:ext cx="9166578" cy="43815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r>
              <a:rPr lang="en-US" sz="1800" dirty="0" smtClean="0"/>
              <a:t>Harvard Ophthalmology / Beth Israel</a:t>
            </a:r>
            <a:r>
              <a:rPr lang="en-US" sz="1800" baseline="0" dirty="0" smtClean="0"/>
              <a:t> Deaconess Medical Center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641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's Hospital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05350"/>
            <a:ext cx="9166578" cy="43815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r>
              <a:rPr lang="en-US" sz="1800" dirty="0" smtClean="0"/>
              <a:t>Harvard Ophthalmology / Boston</a:t>
            </a:r>
            <a:r>
              <a:rPr lang="en-US" sz="1800" baseline="0" dirty="0" smtClean="0"/>
              <a:t> Children’s </a:t>
            </a:r>
            <a:r>
              <a:rPr lang="en-US" sz="1800" baseline="0" dirty="0" err="1" smtClean="0"/>
              <a:t>Hopsital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641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W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05350"/>
            <a:ext cx="9166578" cy="43815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r>
              <a:rPr lang="en-US" sz="1800" dirty="0" smtClean="0"/>
              <a:t>Harvard Ophthalmology / Brigham</a:t>
            </a:r>
            <a:r>
              <a:rPr lang="en-US" sz="1800" baseline="0" dirty="0" smtClean="0"/>
              <a:t> and Women’s Hospital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641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mbridge Health Allianc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05350"/>
            <a:ext cx="9166578" cy="438150"/>
          </a:xfrm>
          <a:prstGeom prst="rect">
            <a:avLst/>
          </a:prstGeom>
          <a:gradFill flip="none" rotWithShape="1">
            <a:gsLst>
              <a:gs pos="0">
                <a:srgbClr val="122236"/>
              </a:gs>
              <a:gs pos="48000">
                <a:srgbClr val="335E91"/>
              </a:gs>
              <a:gs pos="100000">
                <a:srgbClr val="204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rtlCol="0" anchor="ctr"/>
          <a:lstStyle/>
          <a:p>
            <a:pPr algn="ctr"/>
            <a:r>
              <a:rPr lang="en-US" sz="1800" dirty="0" smtClean="0"/>
              <a:t>Harvard Ophthalmology / Cambridge</a:t>
            </a:r>
            <a:r>
              <a:rPr lang="en-US" sz="1800" baseline="0" dirty="0" smtClean="0"/>
              <a:t> Health Alliance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641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81636" tIns="40818" rIns="81636" bIns="408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 vert="horz" lIns="81636" tIns="40818" rIns="81636" bIns="408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1047750"/>
            <a:ext cx="8839200" cy="0"/>
          </a:xfrm>
          <a:prstGeom prst="line">
            <a:avLst/>
          </a:prstGeom>
          <a:ln w="12700" cmpd="sng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28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3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16356" rtl="0" eaLnBrk="1" latinLnBrk="0" hangingPunct="1">
        <a:spcBef>
          <a:spcPct val="0"/>
        </a:spcBef>
        <a:buNone/>
        <a:defRPr sz="4000" kern="1200">
          <a:solidFill>
            <a:srgbClr val="204066"/>
          </a:solidFill>
          <a:latin typeface="+mj-lt"/>
          <a:ea typeface="+mj-ea"/>
          <a:cs typeface="+mj-cs"/>
        </a:defRPr>
      </a:lvl1pPr>
    </p:titleStyle>
    <p:bodyStyle>
      <a:lvl1pPr marL="306133" indent="-306133" algn="l" defTabSz="816356" rtl="0" eaLnBrk="1" latinLnBrk="0" hangingPunct="1">
        <a:spcBef>
          <a:spcPct val="20000"/>
        </a:spcBef>
        <a:buClr>
          <a:srgbClr val="204066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63289" indent="-255111" algn="l" defTabSz="816356" rtl="0" eaLnBrk="1" latinLnBrk="0" hangingPunct="1">
        <a:spcBef>
          <a:spcPct val="20000"/>
        </a:spcBef>
        <a:buClr>
          <a:srgbClr val="204066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020444" indent="-204089" algn="l" defTabSz="816356" rtl="0" eaLnBrk="1" latinLnBrk="0" hangingPunct="1">
        <a:spcBef>
          <a:spcPct val="20000"/>
        </a:spcBef>
        <a:buClr>
          <a:srgbClr val="204066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28622" indent="-204089" algn="l" defTabSz="816356" rtl="0" eaLnBrk="1" latinLnBrk="0" hangingPunct="1">
        <a:spcBef>
          <a:spcPct val="20000"/>
        </a:spcBef>
        <a:buClr>
          <a:srgbClr val="204066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836800" indent="-204089" algn="l" defTabSz="816356" rtl="0" eaLnBrk="1" latinLnBrk="0" hangingPunct="1">
        <a:spcBef>
          <a:spcPct val="20000"/>
        </a:spcBef>
        <a:buClr>
          <a:srgbClr val="204066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24497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5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3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0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7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1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89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6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4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2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jpe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24100"/>
            <a:ext cx="6400800" cy="1314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0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Affiliate and Partner High </a:t>
            </a:r>
            <a:r>
              <a:rPr lang="en-US" dirty="0"/>
              <a:t>Resolution </a:t>
            </a:r>
            <a:r>
              <a:rPr lang="en-US" dirty="0" smtClean="0"/>
              <a:t>Logos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1" y="1276350"/>
            <a:ext cx="1409869" cy="418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37" y="1276350"/>
            <a:ext cx="1600604" cy="406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52" y="2223432"/>
            <a:ext cx="2021565" cy="40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24" y="3257550"/>
            <a:ext cx="1394231" cy="303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1" y="3257550"/>
            <a:ext cx="1802348" cy="389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23432"/>
            <a:ext cx="1822278" cy="500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69" y="1276350"/>
            <a:ext cx="1909931" cy="416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5" y="2223432"/>
            <a:ext cx="1835440" cy="326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34" y="3257550"/>
            <a:ext cx="533400" cy="53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3" y="4119072"/>
            <a:ext cx="992005" cy="5862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08" y="4119072"/>
            <a:ext cx="576262" cy="5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3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COE/Institute and Funding Source</a:t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/>
              <a:t>Resolution </a:t>
            </a:r>
            <a:r>
              <a:rPr lang="en-US" dirty="0" smtClean="0"/>
              <a:t>Logos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3" y="4179676"/>
            <a:ext cx="1438692" cy="3988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1365153"/>
            <a:ext cx="1326905" cy="347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1365153"/>
            <a:ext cx="1904467" cy="359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365153"/>
            <a:ext cx="1420786" cy="373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2202607"/>
            <a:ext cx="2176351" cy="3594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33" y="2202607"/>
            <a:ext cx="1824370" cy="369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59" y="3149074"/>
            <a:ext cx="1013241" cy="414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6" y="3149074"/>
            <a:ext cx="1779954" cy="4469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34" y="4095750"/>
            <a:ext cx="1586966" cy="558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2" t="39608" r="28930" b="38776"/>
          <a:stretch/>
        </p:blipFill>
        <p:spPr>
          <a:xfrm>
            <a:off x="6781800" y="3148951"/>
            <a:ext cx="1210863" cy="44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0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5755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9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8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8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1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11993"/>
      </p:ext>
    </p:extLst>
  </p:cSld>
  <p:clrMapOvr>
    <a:masterClrMapping/>
  </p:clrMapOvr>
</p:sld>
</file>

<file path=ppt/theme/theme1.xml><?xml version="1.0" encoding="utf-8"?>
<a:theme xmlns:a="http://schemas.openxmlformats.org/drawingml/2006/main" name="HMS-Only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HMS-Only-PowerPoint-Template</Template>
  <TotalTime>462</TotalTime>
  <Words>12</Words>
  <Application>Microsoft Macintosh PowerPoint</Application>
  <PresentationFormat>On-screen Show (16:9)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HMS-Only-PowerPoint-Template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Affiliate and Partner High Resolution Logos</vt:lpstr>
      <vt:lpstr>COE/Institute and Funding Source High Resolution Logos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Durkee, Beth</dc:creator>
  <cp:lastModifiedBy>Christina Marko</cp:lastModifiedBy>
  <cp:revision>41</cp:revision>
  <dcterms:created xsi:type="dcterms:W3CDTF">2015-07-15T13:49:49Z</dcterms:created>
  <dcterms:modified xsi:type="dcterms:W3CDTF">2017-03-10T20:21:24Z</dcterms:modified>
</cp:coreProperties>
</file>